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u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y</a:t>
            </a:r>
            <a:r>
              <a:rPr altLang="zh-CN" lang="zh-CN"/>
              <a:t>个人</a:t>
            </a:r>
            <a:r>
              <a:rPr altLang="zh-CN" lang="zh-CN"/>
              <a:t>闯关</a:t>
            </a:r>
            <a:r>
              <a:rPr altLang="zh-CN" lang="zh-CN"/>
              <a:t>游戏开发</a:t>
            </a:r>
            <a:endParaRPr altLang="en-US" lang="zh-CN"/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zh-CN"/>
              <a:t>祁国强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开</a:t>
            </a:r>
            <a:r>
              <a:rPr lang="zh-CN"/>
              <a:t>发</a:t>
            </a:r>
            <a:r>
              <a:rPr lang="zh-CN"/>
              <a:t>目的</a:t>
            </a:r>
            <a:endParaRPr lang="zh-CN-#Hans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zh-CN"/>
              <a:t>一</a:t>
            </a:r>
            <a:r>
              <a:rPr lang="zh-CN"/>
              <a:t>、</a:t>
            </a:r>
            <a:r>
              <a:rPr lang="zh-CN"/>
              <a:t>用来</a:t>
            </a:r>
            <a:r>
              <a:rPr lang="zh-CN"/>
              <a:t>练习游戏设计</a:t>
            </a:r>
            <a:r>
              <a:rPr lang="zh-CN"/>
              <a:t>技巧</a:t>
            </a:r>
            <a:endParaRPr lang="zh-CN-#Hans"/>
          </a:p>
          <a:p>
            <a:pPr indent="0" marL="0">
              <a:buNone/>
            </a:pPr>
            <a:r>
              <a:rPr lang="zh-CN"/>
              <a:t>二</a:t>
            </a:r>
            <a:r>
              <a:rPr lang="zh-CN"/>
              <a:t>、</a:t>
            </a:r>
            <a:r>
              <a:rPr lang="zh-CN"/>
              <a:t>用来</a:t>
            </a:r>
            <a:r>
              <a:rPr lang="zh-CN"/>
              <a:t>练习</a:t>
            </a:r>
            <a:r>
              <a:rPr lang="zh-CN"/>
              <a:t>编程</a:t>
            </a:r>
            <a:r>
              <a:rPr lang="zh-CN"/>
              <a:t>能力</a:t>
            </a:r>
            <a:endParaRPr lang="zh-CN-#Han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游戏</a:t>
            </a:r>
            <a:r>
              <a:rPr lang="zh-CN"/>
              <a:t>类型</a:t>
            </a:r>
            <a:endParaRPr lang="zh-CN-#Hans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偏科幻</a:t>
            </a:r>
            <a:r>
              <a:rPr lang="zh-CN"/>
              <a:t>恐怖</a:t>
            </a:r>
            <a:r>
              <a:rPr lang="zh-CN"/>
              <a:t>诡异</a:t>
            </a:r>
            <a:r>
              <a:rPr lang="zh-CN"/>
              <a:t>风格</a:t>
            </a:r>
            <a:r>
              <a:rPr lang="zh-CN"/>
              <a:t>的</a:t>
            </a:r>
            <a:r>
              <a:rPr lang="zh-CN"/>
              <a:t>闯关</a:t>
            </a:r>
            <a:r>
              <a:rPr lang="zh-CN"/>
              <a:t>类</a:t>
            </a:r>
            <a:r>
              <a:rPr lang="zh-CN"/>
              <a:t>游戏</a:t>
            </a:r>
            <a:endParaRPr lang="zh-CN-#Hans"/>
          </a:p>
          <a:p>
            <a:r>
              <a:rPr lang="zh-CN"/>
              <a:t>场景</a:t>
            </a:r>
            <a:r>
              <a:rPr lang="zh-CN"/>
              <a:t>资源</a:t>
            </a:r>
            <a:r>
              <a:rPr lang="zh-CN"/>
              <a:t>来源</a:t>
            </a:r>
            <a:r>
              <a:rPr lang="zh-CN"/>
              <a:t>两种</a:t>
            </a:r>
            <a:r>
              <a:rPr lang="zh-CN"/>
              <a:t>，</a:t>
            </a:r>
            <a:r>
              <a:rPr lang="zh-CN"/>
              <a:t>用</a:t>
            </a:r>
            <a:r>
              <a:rPr lang="zh-CN"/>
              <a:t>引擎</a:t>
            </a:r>
            <a:r>
              <a:rPr lang="zh-CN"/>
              <a:t>自带的</a:t>
            </a:r>
            <a:r>
              <a:rPr lang="zh-CN"/>
              <a:t>以及</a:t>
            </a:r>
            <a:r>
              <a:rPr lang="zh-CN"/>
              <a:t>商城的</a:t>
            </a:r>
            <a:r>
              <a:rPr lang="zh-CN"/>
              <a:t>免费</a:t>
            </a:r>
            <a:r>
              <a:rPr lang="zh-CN"/>
              <a:t>素材</a:t>
            </a:r>
            <a:r>
              <a:rPr lang="zh-CN"/>
              <a:t>自己</a:t>
            </a:r>
            <a:r>
              <a:rPr lang="zh-CN"/>
              <a:t>设计</a:t>
            </a:r>
            <a:r>
              <a:rPr lang="zh-CN"/>
              <a:t>场景</a:t>
            </a:r>
            <a:r>
              <a:rPr lang="zh-CN"/>
              <a:t>，</a:t>
            </a:r>
            <a:r>
              <a:rPr lang="zh-CN"/>
              <a:t>或者</a:t>
            </a:r>
            <a:r>
              <a:rPr lang="zh-CN"/>
              <a:t>直接在</a:t>
            </a:r>
            <a:r>
              <a:rPr lang="zh-CN"/>
              <a:t>商城</a:t>
            </a:r>
            <a:r>
              <a:rPr lang="zh-CN"/>
              <a:t>下载</a:t>
            </a:r>
            <a:r>
              <a:rPr lang="zh-CN"/>
              <a:t>对</a:t>
            </a:r>
            <a:r>
              <a:rPr lang="zh-CN"/>
              <a:t>应</a:t>
            </a:r>
            <a:r>
              <a:rPr lang="zh-CN"/>
              <a:t>场景</a:t>
            </a:r>
            <a:endParaRPr lang="zh-CN-#Han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游戏</a:t>
            </a:r>
            <a:r>
              <a:rPr lang="zh-CN"/>
              <a:t>总</a:t>
            </a:r>
            <a:r>
              <a:rPr lang="zh-CN"/>
              <a:t>剧情</a:t>
            </a:r>
            <a:r>
              <a:rPr lang="zh-CN"/>
              <a:t>和</a:t>
            </a:r>
            <a:r>
              <a:rPr lang="zh-CN"/>
              <a:t>关卡设计</a:t>
            </a:r>
            <a:r>
              <a:rPr lang="zh-CN"/>
              <a:t>灵感</a:t>
            </a:r>
            <a:endParaRPr lang="zh-CN-#Hans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zh-CN"/>
              <a:t>游戏</a:t>
            </a:r>
            <a:r>
              <a:rPr lang="zh-CN"/>
              <a:t>总</a:t>
            </a:r>
            <a:r>
              <a:rPr lang="zh-CN"/>
              <a:t>剧情</a:t>
            </a:r>
            <a:r>
              <a:rPr lang="zh-CN"/>
              <a:t>可以</a:t>
            </a:r>
            <a:r>
              <a:rPr lang="zh-CN"/>
              <a:t>参考</a:t>
            </a:r>
            <a:r>
              <a:rPr lang="zh-CN"/>
              <a:t>恐怖</a:t>
            </a:r>
            <a:r>
              <a:rPr lang="zh-CN"/>
              <a:t>惊悚</a:t>
            </a:r>
            <a:r>
              <a:rPr lang="zh-CN"/>
              <a:t>版</a:t>
            </a:r>
            <a:r>
              <a:rPr lang="zh-CN"/>
              <a:t>的</a:t>
            </a:r>
            <a:r>
              <a:rPr lang="zh-CN"/>
              <a:t>无限</a:t>
            </a:r>
            <a:r>
              <a:rPr lang="zh-CN"/>
              <a:t>流</a:t>
            </a:r>
            <a:r>
              <a:rPr lang="zh-CN"/>
              <a:t>小说</a:t>
            </a:r>
            <a:r>
              <a:rPr lang="zh-CN"/>
              <a:t>，</a:t>
            </a:r>
            <a:r>
              <a:rPr lang="zh-CN"/>
              <a:t>像</a:t>
            </a:r>
            <a:r>
              <a:rPr lang="zh-CN"/>
              <a:t>地狱公寓</a:t>
            </a:r>
            <a:r>
              <a:rPr lang="zh-CN"/>
              <a:t>之类</a:t>
            </a:r>
            <a:r>
              <a:rPr lang="zh-CN"/>
              <a:t>的</a:t>
            </a:r>
            <a:r>
              <a:rPr lang="zh-CN"/>
              <a:t>小说</a:t>
            </a:r>
            <a:r>
              <a:rPr lang="zh-CN"/>
              <a:t>，</a:t>
            </a:r>
            <a:r>
              <a:rPr lang="zh-CN"/>
              <a:t>当然</a:t>
            </a:r>
            <a:r>
              <a:rPr lang="zh-CN"/>
              <a:t>，</a:t>
            </a:r>
            <a:r>
              <a:rPr lang="zh-CN"/>
              <a:t>剧</a:t>
            </a:r>
            <a:r>
              <a:rPr lang="zh-CN"/>
              <a:t>和</a:t>
            </a:r>
            <a:r>
              <a:rPr lang="zh-CN"/>
              <a:t>设定</a:t>
            </a:r>
            <a:r>
              <a:rPr lang="zh-CN"/>
              <a:t>情</a:t>
            </a:r>
            <a:r>
              <a:rPr lang="zh-CN"/>
              <a:t>需要</a:t>
            </a:r>
            <a:r>
              <a:rPr lang="zh-CN"/>
              <a:t>自己</a:t>
            </a:r>
            <a:r>
              <a:rPr lang="zh-CN"/>
              <a:t>想</a:t>
            </a:r>
            <a:r>
              <a:rPr lang="zh-CN"/>
              <a:t>，</a:t>
            </a:r>
            <a:r>
              <a:rPr lang="zh-CN"/>
              <a:t>不能</a:t>
            </a:r>
            <a:r>
              <a:rPr lang="zh-CN"/>
              <a:t>照抄</a:t>
            </a:r>
            <a:r>
              <a:rPr lang="zh-CN"/>
              <a:t>别人的</a:t>
            </a:r>
            <a:r>
              <a:rPr lang="zh-CN"/>
              <a:t>。</a:t>
            </a:r>
            <a:endParaRPr lang="zh-CN-#Hans"/>
          </a:p>
          <a:p>
            <a:r>
              <a:rPr lang="zh-CN"/>
              <a:t>关卡</a:t>
            </a:r>
            <a:r>
              <a:rPr lang="zh-CN"/>
              <a:t>设计</a:t>
            </a:r>
            <a:r>
              <a:rPr lang="zh-CN"/>
              <a:t>灵感</a:t>
            </a:r>
            <a:r>
              <a:rPr lang="zh-CN"/>
              <a:t>，</a:t>
            </a:r>
            <a:r>
              <a:rPr lang="zh-CN"/>
              <a:t>每一个</a:t>
            </a:r>
            <a:r>
              <a:rPr lang="zh-CN"/>
              <a:t>关卡</a:t>
            </a:r>
            <a:r>
              <a:rPr lang="zh-CN"/>
              <a:t>有</a:t>
            </a:r>
            <a:r>
              <a:rPr lang="zh-CN"/>
              <a:t>不同的</a:t>
            </a:r>
            <a:r>
              <a:rPr lang="zh-CN"/>
              <a:t>任务目标</a:t>
            </a:r>
            <a:r>
              <a:rPr lang="zh-CN"/>
              <a:t>、</a:t>
            </a:r>
            <a:r>
              <a:rPr lang="zh-CN"/>
              <a:t>阻碍机制</a:t>
            </a:r>
            <a:r>
              <a:rPr lang="zh-CN"/>
              <a:t>、</a:t>
            </a:r>
            <a:r>
              <a:rPr lang="zh-CN"/>
              <a:t>和</a:t>
            </a:r>
            <a:r>
              <a:rPr lang="zh-CN"/>
              <a:t>对应的</a:t>
            </a:r>
            <a:r>
              <a:rPr lang="zh-CN"/>
              <a:t>破解规则</a:t>
            </a:r>
            <a:r>
              <a:rPr lang="zh-CN"/>
              <a:t>。</a:t>
            </a:r>
            <a:r>
              <a:rPr lang="zh-CN"/>
              <a:t>可以</a:t>
            </a:r>
            <a:r>
              <a:rPr lang="zh-CN"/>
              <a:t>多多</a:t>
            </a:r>
            <a:r>
              <a:rPr lang="zh-CN"/>
              <a:t>参考</a:t>
            </a:r>
            <a:r>
              <a:rPr lang="zh-CN"/>
              <a:t>各种</a:t>
            </a:r>
            <a:r>
              <a:rPr lang="zh-CN"/>
              <a:t>惊悚</a:t>
            </a:r>
            <a:r>
              <a:rPr lang="zh-CN"/>
              <a:t>恐怖</a:t>
            </a:r>
            <a:r>
              <a:rPr lang="zh-CN"/>
              <a:t>推理</a:t>
            </a:r>
            <a:r>
              <a:rPr lang="zh-CN"/>
              <a:t>悬疑</a:t>
            </a:r>
            <a:r>
              <a:rPr lang="zh-CN"/>
              <a:t>类型</a:t>
            </a:r>
            <a:r>
              <a:rPr lang="zh-CN"/>
              <a:t>的</a:t>
            </a:r>
            <a:r>
              <a:rPr lang="zh-CN"/>
              <a:t>题材</a:t>
            </a:r>
            <a:r>
              <a:rPr lang="zh-CN"/>
              <a:t>作品</a:t>
            </a:r>
            <a:r>
              <a:rPr lang="zh-CN"/>
              <a:t>。</a:t>
            </a:r>
            <a:r>
              <a:rPr lang="zh-CN"/>
              <a:t>像</a:t>
            </a:r>
            <a:r>
              <a:rPr lang="zh-CN"/>
              <a:t>一些</a:t>
            </a:r>
            <a:r>
              <a:rPr lang="zh-CN"/>
              <a:t>游戏物品</a:t>
            </a:r>
            <a:r>
              <a:rPr lang="zh-CN"/>
              <a:t>、</a:t>
            </a:r>
            <a:r>
              <a:rPr lang="zh-CN"/>
              <a:t>目标地点</a:t>
            </a:r>
            <a:r>
              <a:rPr lang="zh-CN"/>
              <a:t>、</a:t>
            </a:r>
            <a:r>
              <a:rPr lang="zh-CN"/>
              <a:t>推理</a:t>
            </a:r>
            <a:r>
              <a:rPr lang="zh-CN"/>
              <a:t>机制</a:t>
            </a:r>
            <a:r>
              <a:rPr lang="zh-CN"/>
              <a:t>，</a:t>
            </a:r>
            <a:r>
              <a:rPr lang="zh-CN"/>
              <a:t>最好</a:t>
            </a:r>
            <a:r>
              <a:rPr lang="zh-CN"/>
              <a:t>是</a:t>
            </a:r>
            <a:r>
              <a:rPr lang="zh-CN"/>
              <a:t>有其</a:t>
            </a:r>
            <a:r>
              <a:rPr lang="zh-CN"/>
              <a:t>自身</a:t>
            </a:r>
            <a:r>
              <a:rPr lang="zh-CN"/>
              <a:t>的</a:t>
            </a:r>
            <a:r>
              <a:rPr lang="zh-CN"/>
              <a:t>一套</a:t>
            </a:r>
            <a:r>
              <a:rPr lang="zh-CN"/>
              <a:t>内外</a:t>
            </a:r>
            <a:r>
              <a:rPr lang="zh-CN"/>
              <a:t>逻辑</a:t>
            </a:r>
            <a:r>
              <a:rPr lang="zh-CN"/>
              <a:t>，</a:t>
            </a:r>
            <a:r>
              <a:rPr lang="zh-CN"/>
              <a:t>但是</a:t>
            </a:r>
            <a:r>
              <a:rPr lang="zh-CN"/>
              <a:t>每一次</a:t>
            </a:r>
            <a:r>
              <a:rPr lang="zh-CN"/>
              <a:t>的</a:t>
            </a:r>
            <a:r>
              <a:rPr lang="zh-CN"/>
              <a:t>具体表现形式</a:t>
            </a:r>
            <a:r>
              <a:rPr lang="zh-CN"/>
              <a:t>都会</a:t>
            </a:r>
            <a:r>
              <a:rPr lang="zh-CN"/>
              <a:t>在</a:t>
            </a:r>
            <a:r>
              <a:rPr lang="zh-CN"/>
              <a:t>代码作用</a:t>
            </a:r>
            <a:r>
              <a:rPr lang="zh-CN"/>
              <a:t>下</a:t>
            </a:r>
            <a:r>
              <a:rPr lang="zh-CN"/>
              <a:t>动态生成</a:t>
            </a:r>
            <a:r>
              <a:rPr lang="zh-CN"/>
              <a:t>，</a:t>
            </a:r>
            <a:r>
              <a:rPr lang="zh-CN"/>
              <a:t>保证</a:t>
            </a:r>
            <a:r>
              <a:rPr lang="zh-CN"/>
              <a:t>关卡</a:t>
            </a:r>
            <a:r>
              <a:rPr lang="zh-CN"/>
              <a:t>的</a:t>
            </a:r>
            <a:r>
              <a:rPr lang="zh-CN"/>
              <a:t>可玩性</a:t>
            </a:r>
            <a:r>
              <a:rPr lang="zh-CN"/>
              <a:t>。</a:t>
            </a:r>
            <a:r>
              <a:rPr lang="zh-CN"/>
              <a:t>当然了</a:t>
            </a:r>
            <a:r>
              <a:rPr lang="zh-CN"/>
              <a:t>，</a:t>
            </a:r>
            <a:r>
              <a:rPr lang="zh-CN"/>
              <a:t>这是</a:t>
            </a:r>
            <a:r>
              <a:rPr lang="zh-CN"/>
              <a:t>最高</a:t>
            </a:r>
            <a:r>
              <a:rPr lang="zh-CN"/>
              <a:t>级别的</a:t>
            </a:r>
            <a:r>
              <a:rPr lang="zh-CN"/>
              <a:t>要求</a:t>
            </a:r>
            <a:r>
              <a:rPr lang="zh-CN"/>
              <a:t>，</a:t>
            </a:r>
            <a:r>
              <a:rPr lang="zh-CN"/>
              <a:t>不要求</a:t>
            </a:r>
            <a:r>
              <a:rPr lang="zh-CN"/>
              <a:t>每一个</a:t>
            </a:r>
            <a:r>
              <a:rPr lang="zh-CN"/>
              <a:t>关卡</a:t>
            </a:r>
            <a:r>
              <a:rPr lang="zh-CN"/>
              <a:t>都能</a:t>
            </a:r>
            <a:r>
              <a:rPr lang="zh-CN"/>
              <a:t>做到</a:t>
            </a:r>
            <a:r>
              <a:rPr lang="zh-CN"/>
              <a:t>这种</a:t>
            </a:r>
            <a:r>
              <a:rPr lang="zh-CN"/>
              <a:t>程度</a:t>
            </a:r>
            <a:r>
              <a:rPr lang="zh-CN"/>
              <a:t>。</a:t>
            </a:r>
            <a:r>
              <a:rPr lang="zh-CN"/>
              <a:t>关卡设计</a:t>
            </a:r>
            <a:r>
              <a:rPr lang="zh-CN"/>
              <a:t>，</a:t>
            </a:r>
            <a:r>
              <a:rPr lang="zh-CN"/>
              <a:t>要</a:t>
            </a:r>
            <a:r>
              <a:rPr lang="zh-CN"/>
              <a:t>尽量</a:t>
            </a:r>
            <a:r>
              <a:rPr lang="zh-CN"/>
              <a:t>保证</a:t>
            </a:r>
            <a:r>
              <a:rPr lang="zh-CN"/>
              <a:t>体裁</a:t>
            </a:r>
            <a:r>
              <a:rPr lang="zh-CN"/>
              <a:t>和</a:t>
            </a:r>
            <a:r>
              <a:rPr lang="zh-CN"/>
              <a:t>风格</a:t>
            </a:r>
            <a:r>
              <a:rPr lang="zh-CN"/>
              <a:t>一致</a:t>
            </a:r>
            <a:r>
              <a:rPr lang="zh-CN"/>
              <a:t>的</a:t>
            </a:r>
            <a:r>
              <a:rPr lang="zh-CN"/>
              <a:t>情况下</a:t>
            </a:r>
            <a:r>
              <a:rPr lang="zh-CN"/>
              <a:t>，</a:t>
            </a:r>
            <a:r>
              <a:rPr lang="zh-CN"/>
              <a:t>每一个</a:t>
            </a:r>
            <a:r>
              <a:rPr lang="zh-CN"/>
              <a:t>关卡</a:t>
            </a:r>
            <a:r>
              <a:rPr lang="zh-CN"/>
              <a:t>的</a:t>
            </a:r>
            <a:r>
              <a:rPr lang="zh-CN"/>
              <a:t>规则</a:t>
            </a:r>
            <a:r>
              <a:rPr lang="zh-CN"/>
              <a:t>和</a:t>
            </a:r>
            <a:r>
              <a:rPr lang="zh-CN"/>
              <a:t>用到的</a:t>
            </a:r>
            <a:r>
              <a:rPr lang="zh-CN"/>
              <a:t>编程技术</a:t>
            </a:r>
            <a:r>
              <a:rPr lang="zh-CN"/>
              <a:t>都不</a:t>
            </a:r>
            <a:r>
              <a:rPr lang="zh-CN"/>
              <a:t>尽</a:t>
            </a:r>
            <a:r>
              <a:rPr lang="zh-CN"/>
              <a:t>相同</a:t>
            </a:r>
            <a:r>
              <a:rPr lang="zh-CN"/>
              <a:t>，</a:t>
            </a:r>
            <a:r>
              <a:rPr lang="zh-CN"/>
              <a:t>毕竟</a:t>
            </a:r>
            <a:r>
              <a:rPr lang="zh-CN"/>
              <a:t>这个</a:t>
            </a:r>
            <a:r>
              <a:rPr lang="zh-CN"/>
              <a:t>项目</a:t>
            </a:r>
            <a:r>
              <a:rPr lang="zh-CN"/>
              <a:t>有</a:t>
            </a:r>
            <a:r>
              <a:rPr lang="zh-CN"/>
              <a:t>很大</a:t>
            </a:r>
            <a:r>
              <a:rPr lang="zh-CN"/>
              <a:t>一部分</a:t>
            </a:r>
            <a:r>
              <a:rPr lang="zh-CN"/>
              <a:t>程度</a:t>
            </a:r>
            <a:r>
              <a:rPr lang="zh-CN"/>
              <a:t>上</a:t>
            </a:r>
            <a:r>
              <a:rPr lang="zh-CN"/>
              <a:t>还是</a:t>
            </a:r>
            <a:r>
              <a:rPr lang="zh-CN"/>
              <a:t>需要</a:t>
            </a:r>
            <a:r>
              <a:rPr lang="zh-CN"/>
              <a:t>锻炼</a:t>
            </a:r>
            <a:r>
              <a:rPr lang="zh-CN"/>
              <a:t>编程技术的</a:t>
            </a:r>
            <a:r>
              <a:rPr lang="zh-CN"/>
              <a:t>。</a:t>
            </a:r>
            <a:endParaRPr lang="zh-CN-#Hans"/>
          </a:p>
          <a:p>
            <a:endParaRPr lang="zh-CN-#Han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lang="zh-CN"/>
              <a:t>主界面</a:t>
            </a:r>
            <a:endParaRPr lang="zh-CN-#Hans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初始</a:t>
            </a:r>
            <a:r>
              <a:rPr altLang="zh-CN" lang="en-US"/>
              <a:t>u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y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g</a:t>
            </a:r>
            <a:r>
              <a:rPr altLang="zh-CN" lang="zh-CN"/>
              <a:t>和</a:t>
            </a:r>
            <a:r>
              <a:rPr altLang="zh-CN" lang="zh-CN"/>
              <a:t>个人</a:t>
            </a:r>
            <a:r>
              <a:rPr altLang="zh-CN" lang="zh-CN"/>
              <a:t>工作室</a:t>
            </a:r>
            <a:r>
              <a:rPr altLang="zh-CN" lang="zh-CN"/>
              <a:t>闪屏</a:t>
            </a:r>
            <a:endParaRPr lang="zh-CN-#Hans"/>
          </a:p>
          <a:p>
            <a:r>
              <a:rPr lang="zh-CN"/>
              <a:t>闪屏</a:t>
            </a:r>
            <a:r>
              <a:rPr lang="zh-CN"/>
              <a:t>结束后</a:t>
            </a:r>
            <a:r>
              <a:rPr lang="zh-CN"/>
              <a:t>，</a:t>
            </a:r>
            <a:r>
              <a:rPr lang="zh-CN"/>
              <a:t>直接</a:t>
            </a:r>
            <a:r>
              <a:rPr lang="zh-CN"/>
              <a:t>出现</a:t>
            </a:r>
            <a:r>
              <a:rPr lang="zh-CN"/>
              <a:t>运用</a:t>
            </a:r>
            <a:r>
              <a:rPr lang="zh-CN"/>
              <a:t>科幻</a:t>
            </a:r>
            <a:r>
              <a:rPr lang="zh-CN"/>
              <a:t>或</a:t>
            </a:r>
            <a:r>
              <a:rPr lang="zh-CN"/>
              <a:t>恐怖</a:t>
            </a:r>
            <a:r>
              <a:rPr lang="zh-CN"/>
              <a:t>的</a:t>
            </a:r>
            <a:r>
              <a:rPr lang="zh-CN"/>
              <a:t>风格</a:t>
            </a:r>
            <a:r>
              <a:rPr lang="zh-CN"/>
              <a:t>打</a:t>
            </a:r>
            <a:r>
              <a:rPr lang="zh-CN"/>
              <a:t>建</a:t>
            </a:r>
            <a:r>
              <a:rPr lang="zh-CN"/>
              <a:t>的</a:t>
            </a:r>
            <a:r>
              <a:rPr lang="zh-CN"/>
              <a:t>主界面</a:t>
            </a:r>
            <a:r>
              <a:rPr lang="zh-CN"/>
              <a:t>。</a:t>
            </a:r>
            <a:r>
              <a:rPr lang="zh-CN"/>
              <a:t>要很有</a:t>
            </a:r>
            <a:r>
              <a:rPr lang="zh-CN"/>
              <a:t>实感</a:t>
            </a:r>
            <a:r>
              <a:rPr lang="zh-CN"/>
              <a:t>的</a:t>
            </a:r>
            <a:r>
              <a:rPr lang="zh-CN"/>
              <a:t>那种</a:t>
            </a:r>
            <a:r>
              <a:rPr lang="zh-CN"/>
              <a:t>界面</a:t>
            </a:r>
            <a:r>
              <a:rPr lang="zh-CN"/>
              <a:t>场景</a:t>
            </a:r>
            <a:r>
              <a:rPr lang="zh-CN"/>
              <a:t>，</a:t>
            </a:r>
            <a:r>
              <a:rPr lang="zh-CN"/>
              <a:t>不要</a:t>
            </a:r>
            <a:r>
              <a:rPr lang="zh-CN"/>
              <a:t>一看</a:t>
            </a:r>
            <a:r>
              <a:rPr lang="zh-CN"/>
              <a:t>就</a:t>
            </a:r>
            <a:r>
              <a:rPr lang="zh-CN"/>
              <a:t>是</a:t>
            </a:r>
            <a:r>
              <a:rPr lang="zh-CN"/>
              <a:t>游戏</a:t>
            </a:r>
            <a:r>
              <a:rPr lang="zh-CN"/>
              <a:t>界面</a:t>
            </a:r>
            <a:r>
              <a:rPr lang="zh-CN"/>
              <a:t>的</a:t>
            </a:r>
            <a:r>
              <a:rPr lang="zh-CN"/>
              <a:t>感觉</a:t>
            </a:r>
            <a:r>
              <a:rPr lang="zh-CN"/>
              <a:t>。</a:t>
            </a:r>
            <a:endParaRPr lang="zh-CN-#Hans"/>
          </a:p>
          <a:p>
            <a:r>
              <a:rPr lang="zh-CN"/>
              <a:t>需要</a:t>
            </a:r>
            <a:r>
              <a:rPr lang="zh-CN"/>
              <a:t>支持</a:t>
            </a:r>
            <a:r>
              <a:rPr lang="zh-CN"/>
              <a:t>多个</a:t>
            </a:r>
            <a:r>
              <a:rPr lang="zh-CN"/>
              <a:t>存档</a:t>
            </a:r>
            <a:r>
              <a:rPr lang="zh-CN"/>
              <a:t>。</a:t>
            </a:r>
            <a:endParaRPr lang="zh-CN-#Hans"/>
          </a:p>
          <a:p>
            <a:endParaRPr lang="zh-CN-#Han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初始关卡</a:t>
            </a:r>
            <a:endParaRPr lang="zh-CN-#Hans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r>
              <a:rPr lang="zh-CN"/>
              <a:t>关卡内容</a:t>
            </a:r>
            <a:r>
              <a:rPr lang="zh-CN"/>
              <a:t>：</a:t>
            </a:r>
            <a:r>
              <a:rPr lang="zh-CN"/>
              <a:t>主要</a:t>
            </a:r>
            <a:r>
              <a:rPr lang="zh-CN"/>
              <a:t>类似于</a:t>
            </a:r>
            <a:r>
              <a:rPr lang="zh-CN"/>
              <a:t>传统</a:t>
            </a:r>
            <a:r>
              <a:rPr lang="zh-CN"/>
              <a:t>游戏</a:t>
            </a:r>
            <a:r>
              <a:rPr lang="zh-CN"/>
              <a:t>中的</a:t>
            </a:r>
            <a:r>
              <a:rPr lang="zh-CN"/>
              <a:t>开头</a:t>
            </a:r>
            <a:r>
              <a:rPr altLang="zh-CN" lang="en-US"/>
              <a:t>c</a:t>
            </a:r>
            <a:r>
              <a:rPr altLang="zh-CN" lang="en-US"/>
              <a:t>g</a:t>
            </a:r>
            <a:r>
              <a:rPr altLang="zh-CN" lang="zh-CN"/>
              <a:t>，</a:t>
            </a:r>
            <a:r>
              <a:rPr altLang="zh-CN" lang="zh-CN"/>
              <a:t>这一</a:t>
            </a:r>
            <a:r>
              <a:rPr altLang="zh-CN" lang="zh-CN"/>
              <a:t>段</a:t>
            </a:r>
            <a:r>
              <a:rPr altLang="zh-CN" lang="zh-CN"/>
              <a:t>主要</a:t>
            </a:r>
            <a:r>
              <a:rPr altLang="zh-CN" lang="zh-CN"/>
              <a:t>向</a:t>
            </a:r>
            <a:r>
              <a:rPr altLang="zh-CN" lang="zh-CN"/>
              <a:t>玩家</a:t>
            </a:r>
            <a:r>
              <a:rPr altLang="zh-CN" lang="zh-CN"/>
              <a:t>介绍</a:t>
            </a:r>
            <a:r>
              <a:rPr altLang="zh-CN" lang="zh-CN"/>
              <a:t>游戏</a:t>
            </a:r>
            <a:r>
              <a:rPr altLang="zh-CN" lang="zh-CN"/>
              <a:t>的</a:t>
            </a:r>
            <a:r>
              <a:rPr altLang="zh-CN" lang="zh-CN"/>
              <a:t>背景设定</a:t>
            </a:r>
            <a:r>
              <a:rPr altLang="zh-CN" lang="zh-CN"/>
              <a:t>和</a:t>
            </a:r>
            <a:r>
              <a:rPr altLang="zh-CN" lang="zh-CN"/>
              <a:t>玩家</a:t>
            </a:r>
            <a:r>
              <a:rPr altLang="zh-CN" lang="zh-CN"/>
              <a:t>现状</a:t>
            </a:r>
            <a:r>
              <a:rPr altLang="zh-CN" lang="zh-CN"/>
              <a:t>、</a:t>
            </a:r>
            <a:r>
              <a:rPr altLang="zh-CN" lang="zh-CN"/>
              <a:t>再者就是</a:t>
            </a:r>
            <a:r>
              <a:rPr altLang="zh-CN" lang="zh-CN"/>
              <a:t>介绍</a:t>
            </a:r>
            <a:r>
              <a:rPr altLang="zh-CN" lang="zh-CN"/>
              <a:t>人物控制器</a:t>
            </a:r>
            <a:r>
              <a:rPr altLang="zh-CN" lang="zh-CN"/>
              <a:t>的</a:t>
            </a:r>
            <a:r>
              <a:rPr altLang="zh-CN" lang="zh-CN"/>
              <a:t>基本用法</a:t>
            </a:r>
            <a:r>
              <a:rPr altLang="zh-CN" lang="zh-CN"/>
              <a:t>。</a:t>
            </a:r>
            <a:r>
              <a:rPr altLang="zh-CN" lang="zh-CN"/>
              <a:t>这是</a:t>
            </a:r>
            <a:r>
              <a:rPr altLang="zh-CN" lang="zh-CN"/>
              <a:t>第一次</a:t>
            </a:r>
            <a:r>
              <a:rPr altLang="zh-CN" lang="zh-CN"/>
              <a:t>进入</a:t>
            </a:r>
            <a:r>
              <a:rPr altLang="zh-CN" lang="zh-CN"/>
              <a:t>游戏</a:t>
            </a:r>
            <a:r>
              <a:rPr altLang="zh-CN" lang="zh-CN"/>
              <a:t>时</a:t>
            </a:r>
            <a:r>
              <a:rPr altLang="zh-CN" lang="zh-CN"/>
              <a:t>会有的</a:t>
            </a:r>
            <a:r>
              <a:rPr altLang="zh-CN" lang="zh-CN"/>
              <a:t>。</a:t>
            </a:r>
            <a:r>
              <a:rPr altLang="zh-CN" lang="zh-CN"/>
              <a:t>之后</a:t>
            </a:r>
            <a:r>
              <a:rPr altLang="zh-CN" lang="zh-CN"/>
              <a:t>了</a:t>
            </a:r>
            <a:r>
              <a:rPr altLang="zh-CN" lang="zh-CN"/>
              <a:t>这就是个</a:t>
            </a:r>
            <a:r>
              <a:rPr altLang="zh-CN" lang="zh-CN"/>
              <a:t>纯粹</a:t>
            </a:r>
            <a:r>
              <a:rPr altLang="zh-CN" lang="zh-CN"/>
              <a:t>的</a:t>
            </a:r>
            <a:r>
              <a:rPr altLang="zh-CN" lang="zh-CN"/>
              <a:t>场景</a:t>
            </a:r>
            <a:r>
              <a:rPr altLang="zh-CN" lang="zh-CN"/>
              <a:t>大厅</a:t>
            </a:r>
            <a:r>
              <a:rPr altLang="zh-CN" lang="zh-CN"/>
              <a:t>，</a:t>
            </a:r>
            <a:r>
              <a:rPr altLang="zh-CN" lang="zh-CN"/>
              <a:t>可以</a:t>
            </a:r>
            <a:r>
              <a:rPr altLang="zh-CN" lang="zh-CN"/>
              <a:t>用来</a:t>
            </a:r>
            <a:r>
              <a:rPr altLang="zh-CN" lang="zh-CN"/>
              <a:t>解锁关卡</a:t>
            </a:r>
            <a:r>
              <a:rPr altLang="zh-CN" lang="zh-CN"/>
              <a:t>、</a:t>
            </a:r>
            <a:r>
              <a:rPr altLang="zh-CN" lang="zh-CN"/>
              <a:t>购买</a:t>
            </a:r>
            <a:r>
              <a:rPr altLang="zh-CN" lang="zh-CN"/>
              <a:t>道具</a:t>
            </a:r>
            <a:r>
              <a:rPr altLang="zh-CN" lang="zh-CN"/>
              <a:t>和</a:t>
            </a:r>
            <a:r>
              <a:rPr altLang="zh-CN" lang="zh-CN"/>
              <a:t>技能</a:t>
            </a:r>
            <a:r>
              <a:rPr altLang="zh-CN" lang="zh-CN"/>
              <a:t>或者</a:t>
            </a:r>
            <a:r>
              <a:rPr altLang="zh-CN" lang="zh-CN"/>
              <a:t>升级</a:t>
            </a:r>
            <a:r>
              <a:rPr altLang="zh-CN" lang="zh-CN"/>
              <a:t>。</a:t>
            </a:r>
            <a:endParaRPr lang="zh-CN-#Hans"/>
          </a:p>
          <a:p>
            <a:r>
              <a:rPr altLang="zh-CN" lang="zh-CN"/>
              <a:t>关卡</a:t>
            </a:r>
            <a:r>
              <a:rPr altLang="zh-CN" lang="zh-CN"/>
              <a:t>表现</a:t>
            </a:r>
            <a:r>
              <a:rPr altLang="zh-CN" lang="zh-CN"/>
              <a:t>形式</a:t>
            </a:r>
            <a:r>
              <a:rPr altLang="zh-CN" lang="zh-CN"/>
              <a:t>：</a:t>
            </a:r>
            <a:r>
              <a:rPr altLang="zh-CN" lang="zh-CN"/>
              <a:t>初始</a:t>
            </a:r>
            <a:r>
              <a:rPr altLang="zh-CN" lang="zh-CN"/>
              <a:t>的</a:t>
            </a:r>
            <a:r>
              <a:rPr altLang="zh-CN" lang="zh-CN"/>
              <a:t>玩家</a:t>
            </a:r>
            <a:r>
              <a:rPr altLang="zh-CN" lang="zh-CN"/>
              <a:t>控制器</a:t>
            </a:r>
            <a:r>
              <a:rPr altLang="zh-CN" lang="zh-CN"/>
              <a:t>教学</a:t>
            </a:r>
            <a:r>
              <a:rPr altLang="zh-CN" lang="zh-CN"/>
              <a:t>，</a:t>
            </a:r>
            <a:r>
              <a:rPr altLang="zh-CN" lang="zh-CN"/>
              <a:t>可以当做</a:t>
            </a:r>
            <a:r>
              <a:rPr altLang="zh-CN" lang="zh-CN"/>
              <a:t>玩家</a:t>
            </a:r>
            <a:r>
              <a:rPr altLang="zh-CN" lang="zh-CN"/>
              <a:t>死而</a:t>
            </a:r>
            <a:r>
              <a:rPr altLang="zh-CN" lang="zh-CN"/>
              <a:t>复生</a:t>
            </a:r>
            <a:r>
              <a:rPr altLang="zh-CN" lang="zh-CN"/>
              <a:t>时</a:t>
            </a:r>
            <a:r>
              <a:rPr altLang="zh-CN" lang="zh-CN"/>
              <a:t>的</a:t>
            </a:r>
            <a:r>
              <a:rPr altLang="zh-CN" lang="zh-CN"/>
              <a:t>身体</a:t>
            </a:r>
            <a:r>
              <a:rPr altLang="zh-CN" lang="zh-CN"/>
              <a:t>检查</a:t>
            </a:r>
            <a:r>
              <a:rPr altLang="zh-CN" lang="zh-CN"/>
              <a:t>，</a:t>
            </a:r>
            <a:r>
              <a:rPr altLang="zh-CN" lang="zh-CN"/>
              <a:t>类似于</a:t>
            </a:r>
            <a:r>
              <a:rPr altLang="zh-CN" lang="zh-CN"/>
              <a:t>辐射新维加斯</a:t>
            </a:r>
            <a:r>
              <a:rPr altLang="zh-CN" lang="zh-CN"/>
              <a:t>医生检查</a:t>
            </a:r>
            <a:r>
              <a:rPr altLang="zh-CN" lang="zh-CN"/>
              <a:t>身体</a:t>
            </a:r>
            <a:r>
              <a:rPr altLang="zh-CN" lang="zh-CN"/>
              <a:t>。</a:t>
            </a:r>
            <a:r>
              <a:rPr altLang="zh-CN" lang="zh-CN"/>
              <a:t>一个</a:t>
            </a:r>
            <a:r>
              <a:rPr altLang="zh-CN" lang="zh-CN"/>
              <a:t>非常</a:t>
            </a:r>
            <a:r>
              <a:rPr altLang="zh-CN" lang="zh-CN"/>
              <a:t>非常</a:t>
            </a:r>
            <a:r>
              <a:rPr altLang="zh-CN" lang="zh-CN"/>
              <a:t>巨大</a:t>
            </a:r>
            <a:r>
              <a:rPr altLang="zh-CN" lang="zh-CN"/>
              <a:t>的</a:t>
            </a:r>
            <a:r>
              <a:rPr altLang="zh-CN" lang="zh-CN"/>
              <a:t>宽阔</a:t>
            </a:r>
            <a:r>
              <a:rPr altLang="zh-CN" lang="zh-CN"/>
              <a:t>大厅</a:t>
            </a:r>
            <a:r>
              <a:rPr altLang="zh-CN" lang="zh-CN"/>
              <a:t>或</a:t>
            </a:r>
            <a:r>
              <a:rPr altLang="zh-CN" lang="zh-CN"/>
              <a:t>类似的</a:t>
            </a:r>
            <a:r>
              <a:rPr altLang="zh-CN" lang="zh-CN"/>
              <a:t>建筑</a:t>
            </a:r>
            <a:r>
              <a:rPr altLang="zh-CN" lang="zh-CN"/>
              <a:t>，</a:t>
            </a:r>
            <a:r>
              <a:rPr altLang="zh-CN" lang="zh-CN"/>
              <a:t>飞在</a:t>
            </a:r>
            <a:r>
              <a:rPr altLang="zh-CN" lang="zh-CN"/>
              <a:t>天上的</a:t>
            </a:r>
            <a:r>
              <a:rPr altLang="zh-CN" lang="zh-CN"/>
              <a:t>。</a:t>
            </a:r>
            <a:r>
              <a:rPr altLang="zh-CN" lang="zh-CN"/>
              <a:t>大厅</a:t>
            </a:r>
            <a:r>
              <a:rPr altLang="zh-CN" lang="zh-CN"/>
              <a:t>的</a:t>
            </a:r>
            <a:r>
              <a:rPr altLang="zh-CN" lang="zh-CN"/>
              <a:t>神位</a:t>
            </a:r>
            <a:r>
              <a:rPr altLang="zh-CN" lang="zh-CN"/>
              <a:t>位置</a:t>
            </a:r>
            <a:r>
              <a:rPr altLang="zh-CN" lang="zh-CN"/>
              <a:t>有一个</a:t>
            </a:r>
            <a:r>
              <a:rPr altLang="zh-CN" lang="zh-CN"/>
              <a:t>异常</a:t>
            </a:r>
            <a:r>
              <a:rPr altLang="zh-CN" lang="zh-CN"/>
              <a:t>巨大的</a:t>
            </a:r>
            <a:r>
              <a:rPr altLang="zh-CN" lang="zh-CN"/>
              <a:t>形状</a:t>
            </a:r>
            <a:r>
              <a:rPr altLang="zh-CN" lang="zh-CN"/>
              <a:t>不明</a:t>
            </a:r>
            <a:r>
              <a:rPr altLang="zh-CN" lang="zh-CN"/>
              <a:t>但</a:t>
            </a:r>
            <a:r>
              <a:rPr altLang="zh-CN" lang="zh-CN"/>
              <a:t>不住</a:t>
            </a:r>
            <a:r>
              <a:rPr altLang="zh-CN" lang="zh-CN"/>
              <a:t>变化</a:t>
            </a:r>
            <a:r>
              <a:rPr altLang="zh-CN" lang="zh-CN"/>
              <a:t>的</a:t>
            </a:r>
            <a:r>
              <a:rPr altLang="zh-CN" lang="zh-CN"/>
              <a:t>黑色</a:t>
            </a:r>
            <a:r>
              <a:rPr altLang="zh-CN" lang="zh-CN"/>
              <a:t>物体</a:t>
            </a:r>
            <a:r>
              <a:rPr altLang="zh-CN" lang="zh-CN"/>
              <a:t>，</a:t>
            </a:r>
            <a:r>
              <a:rPr altLang="zh-CN" lang="zh-CN"/>
              <a:t>可以</a:t>
            </a:r>
            <a:r>
              <a:rPr altLang="zh-CN" lang="zh-CN"/>
              <a:t>参见</a:t>
            </a:r>
            <a:r>
              <a:rPr altLang="zh-CN" lang="en-US"/>
              <a:t>u</a:t>
            </a:r>
            <a:r>
              <a:rPr altLang="zh-CN" lang="en-US"/>
              <a:t>e</a:t>
            </a:r>
            <a:r>
              <a:rPr altLang="zh-CN" lang="en-US"/>
              <a:t>4</a:t>
            </a:r>
            <a:r>
              <a:rPr altLang="zh-CN" lang="zh-CN"/>
              <a:t>中</a:t>
            </a:r>
            <a:r>
              <a:rPr altLang="zh-CN" lang="zh-CN"/>
              <a:t>的</a:t>
            </a:r>
            <a:r>
              <a:rPr altLang="zh-CN" lang="zh-CN"/>
              <a:t>那种</a:t>
            </a:r>
            <a:r>
              <a:rPr altLang="zh-CN" lang="zh-CN"/>
              <a:t>材质球</a:t>
            </a:r>
            <a:r>
              <a:rPr altLang="zh-CN" lang="zh-CN"/>
              <a:t>表现的</a:t>
            </a:r>
            <a:r>
              <a:rPr altLang="zh-CN" lang="zh-CN"/>
              <a:t>效果</a:t>
            </a:r>
            <a:r>
              <a:rPr altLang="zh-CN" lang="zh-CN"/>
              <a:t>。</a:t>
            </a:r>
            <a:r>
              <a:rPr altLang="zh-CN" lang="zh-CN"/>
              <a:t>交流</a:t>
            </a:r>
            <a:r>
              <a:rPr altLang="zh-CN" lang="zh-CN"/>
              <a:t>沟通</a:t>
            </a:r>
            <a:r>
              <a:rPr altLang="zh-CN" lang="zh-CN"/>
              <a:t>凭借</a:t>
            </a:r>
            <a:r>
              <a:rPr altLang="zh-CN" lang="zh-CN"/>
              <a:t>文字</a:t>
            </a:r>
            <a:r>
              <a:rPr altLang="zh-CN" lang="zh-CN"/>
              <a:t>来</a:t>
            </a:r>
            <a:r>
              <a:rPr altLang="zh-CN" lang="zh-CN"/>
              <a:t>进行</a:t>
            </a:r>
            <a:r>
              <a:rPr altLang="zh-CN" lang="zh-CN"/>
              <a:t>，</a:t>
            </a:r>
            <a:r>
              <a:rPr altLang="zh-CN" lang="zh-CN"/>
              <a:t>但是</a:t>
            </a:r>
            <a:r>
              <a:rPr altLang="zh-CN" lang="zh-CN"/>
              <a:t>不是</a:t>
            </a:r>
            <a:r>
              <a:rPr altLang="zh-CN" lang="zh-CN"/>
              <a:t>普通的</a:t>
            </a:r>
            <a:r>
              <a:rPr altLang="zh-CN" lang="zh-CN"/>
              <a:t>文字</a:t>
            </a:r>
            <a:r>
              <a:rPr altLang="zh-CN" lang="zh-CN"/>
              <a:t>，</a:t>
            </a:r>
            <a:r>
              <a:rPr altLang="zh-CN" lang="zh-CN"/>
              <a:t>而应该</a:t>
            </a:r>
            <a:r>
              <a:rPr altLang="zh-CN" lang="zh-CN"/>
              <a:t>是</a:t>
            </a:r>
            <a:r>
              <a:rPr altLang="zh-CN" lang="zh-CN"/>
              <a:t>许多</a:t>
            </a:r>
            <a:r>
              <a:rPr altLang="zh-CN" lang="zh-CN"/>
              <a:t>物体</a:t>
            </a:r>
            <a:r>
              <a:rPr altLang="zh-CN" lang="zh-CN"/>
              <a:t>（</a:t>
            </a:r>
            <a:r>
              <a:rPr altLang="zh-CN" lang="zh-CN"/>
              <a:t>天使</a:t>
            </a:r>
            <a:r>
              <a:rPr altLang="zh-CN" lang="zh-CN"/>
              <a:t>或</a:t>
            </a:r>
            <a:r>
              <a:rPr altLang="zh-CN" lang="zh-CN"/>
              <a:t>精灵</a:t>
            </a:r>
            <a:r>
              <a:rPr altLang="zh-CN" lang="zh-CN"/>
              <a:t>）</a:t>
            </a:r>
            <a:r>
              <a:rPr altLang="zh-CN" lang="zh-CN"/>
              <a:t>排序</a:t>
            </a:r>
            <a:r>
              <a:rPr altLang="zh-CN" lang="zh-CN"/>
              <a:t>组成的</a:t>
            </a:r>
            <a:r>
              <a:rPr altLang="zh-CN" lang="zh-CN"/>
              <a:t>文字形状</a:t>
            </a:r>
            <a:r>
              <a:rPr altLang="zh-CN" lang="zh-CN"/>
              <a:t>，</a:t>
            </a:r>
            <a:r>
              <a:rPr altLang="zh-CN" lang="zh-CN"/>
              <a:t>具体</a:t>
            </a:r>
            <a:r>
              <a:rPr altLang="zh-CN" lang="zh-CN"/>
              <a:t>样式</a:t>
            </a:r>
            <a:r>
              <a:rPr altLang="zh-CN" lang="zh-CN"/>
              <a:t>可以</a:t>
            </a:r>
            <a:r>
              <a:rPr altLang="zh-CN" lang="zh-CN"/>
              <a:t>参见</a:t>
            </a:r>
            <a:r>
              <a:rPr altLang="zh-CN" lang="en-US"/>
              <a:t>u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y</a:t>
            </a:r>
            <a:r>
              <a:rPr altLang="zh-CN" lang="zh-CN"/>
              <a:t>常用</a:t>
            </a:r>
            <a:r>
              <a:rPr altLang="zh-CN" lang="en-US"/>
              <a:t>A</a:t>
            </a:r>
            <a:r>
              <a:rPr altLang="zh-CN" lang="en-US"/>
              <a:t>P</a:t>
            </a:r>
            <a:r>
              <a:rPr altLang="zh-CN" lang="en-US"/>
              <a:t>I</a:t>
            </a:r>
            <a:r>
              <a:rPr altLang="zh-CN" lang="zh-CN"/>
              <a:t>那本书</a:t>
            </a:r>
            <a:r>
              <a:rPr altLang="zh-CN" lang="zh-CN"/>
              <a:t>里面</a:t>
            </a:r>
            <a:r>
              <a:rPr altLang="zh-CN" lang="zh-CN"/>
              <a:t>的</a:t>
            </a:r>
            <a:r>
              <a:rPr altLang="zh-CN" lang="zh-CN"/>
              <a:t>演示</a:t>
            </a:r>
            <a:r>
              <a:rPr altLang="zh-CN" lang="zh-CN"/>
              <a:t>。</a:t>
            </a:r>
            <a:r>
              <a:rPr altLang="zh-CN" lang="zh-CN"/>
              <a:t>至于</a:t>
            </a:r>
            <a:r>
              <a:rPr altLang="zh-CN" lang="zh-CN"/>
              <a:t>如何</a:t>
            </a:r>
            <a:r>
              <a:rPr altLang="zh-CN" lang="zh-CN"/>
              <a:t>购买道具</a:t>
            </a:r>
            <a:r>
              <a:rPr altLang="zh-CN" lang="zh-CN"/>
              <a:t>和</a:t>
            </a:r>
            <a:r>
              <a:rPr altLang="zh-CN" lang="zh-CN"/>
              <a:t>技能</a:t>
            </a:r>
            <a:r>
              <a:rPr altLang="zh-CN" lang="zh-CN"/>
              <a:t>，</a:t>
            </a:r>
            <a:r>
              <a:rPr altLang="zh-CN" lang="zh-CN"/>
              <a:t>以及</a:t>
            </a:r>
            <a:r>
              <a:rPr altLang="zh-CN" lang="zh-CN"/>
              <a:t>进入</a:t>
            </a:r>
            <a:r>
              <a:rPr altLang="zh-CN" lang="zh-CN"/>
              <a:t>特定</a:t>
            </a:r>
            <a:r>
              <a:rPr altLang="zh-CN" lang="zh-CN"/>
              <a:t>关卡</a:t>
            </a:r>
            <a:r>
              <a:rPr altLang="zh-CN" lang="zh-CN"/>
              <a:t>还有</a:t>
            </a:r>
            <a:r>
              <a:rPr altLang="zh-CN" lang="zh-CN"/>
              <a:t>场景的</a:t>
            </a:r>
            <a:r>
              <a:rPr altLang="zh-CN" lang="zh-CN"/>
              <a:t>具体</a:t>
            </a:r>
            <a:r>
              <a:rPr altLang="zh-CN" lang="zh-CN"/>
              <a:t>样式</a:t>
            </a:r>
            <a:r>
              <a:rPr altLang="zh-CN" lang="zh-CN"/>
              <a:t>后面</a:t>
            </a:r>
            <a:r>
              <a:rPr altLang="zh-CN" lang="zh-CN"/>
              <a:t>再</a:t>
            </a:r>
            <a:r>
              <a:rPr altLang="zh-CN" lang="zh-CN"/>
              <a:t>设计</a:t>
            </a:r>
            <a:r>
              <a:rPr altLang="zh-CN" lang="zh-CN"/>
              <a:t>。</a:t>
            </a:r>
            <a:endParaRPr lang="zh-CN-#Han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游戏</a:t>
            </a:r>
            <a:r>
              <a:rPr lang="zh-CN"/>
              <a:t>总剧情</a:t>
            </a:r>
            <a:r>
              <a:rPr lang="zh-CN"/>
              <a:t>梗概</a:t>
            </a:r>
            <a:endParaRPr lang="zh-CN-#Hans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主角</a:t>
            </a:r>
            <a:r>
              <a:rPr lang="zh-CN"/>
              <a:t>在</a:t>
            </a:r>
            <a:r>
              <a:rPr lang="zh-CN"/>
              <a:t>没有</a:t>
            </a:r>
            <a:r>
              <a:rPr lang="zh-CN"/>
              <a:t>含糊</a:t>
            </a:r>
            <a:r>
              <a:rPr lang="zh-CN"/>
              <a:t>其辞</a:t>
            </a:r>
            <a:r>
              <a:rPr lang="zh-CN"/>
              <a:t>的</a:t>
            </a:r>
            <a:r>
              <a:rPr lang="zh-CN"/>
              <a:t>描述中</a:t>
            </a:r>
            <a:r>
              <a:rPr lang="zh-CN"/>
              <a:t>死亡了</a:t>
            </a:r>
            <a:r>
              <a:rPr lang="zh-CN"/>
              <a:t>，</a:t>
            </a:r>
            <a:r>
              <a:rPr lang="zh-CN"/>
              <a:t>然后</a:t>
            </a:r>
            <a:r>
              <a:rPr lang="zh-CN"/>
              <a:t>在</a:t>
            </a:r>
            <a:r>
              <a:rPr lang="zh-CN"/>
              <a:t>未知空间</a:t>
            </a:r>
            <a:r>
              <a:rPr lang="zh-CN"/>
              <a:t>复活</a:t>
            </a:r>
            <a:r>
              <a:rPr lang="zh-CN"/>
              <a:t>。</a:t>
            </a:r>
            <a:r>
              <a:rPr lang="zh-CN"/>
              <a:t>但是</a:t>
            </a:r>
            <a:r>
              <a:rPr lang="zh-CN"/>
              <a:t>主角</a:t>
            </a:r>
            <a:r>
              <a:rPr lang="zh-CN"/>
              <a:t>因为</a:t>
            </a:r>
            <a:r>
              <a:rPr lang="zh-CN"/>
              <a:t>死掉了</a:t>
            </a:r>
            <a:r>
              <a:rPr lang="zh-CN"/>
              <a:t>，</a:t>
            </a:r>
            <a:r>
              <a:rPr lang="zh-CN"/>
              <a:t>灵魂</a:t>
            </a:r>
            <a:r>
              <a:rPr lang="zh-CN"/>
              <a:t>成了</a:t>
            </a:r>
            <a:r>
              <a:rPr lang="zh-CN"/>
              <a:t>碎片</a:t>
            </a:r>
            <a:r>
              <a:rPr lang="zh-CN"/>
              <a:t>，</a:t>
            </a:r>
            <a:r>
              <a:rPr lang="zh-CN"/>
              <a:t>记忆</a:t>
            </a:r>
            <a:r>
              <a:rPr lang="zh-CN"/>
              <a:t>也</a:t>
            </a:r>
            <a:r>
              <a:rPr lang="zh-CN"/>
              <a:t>随之</a:t>
            </a:r>
            <a:r>
              <a:rPr lang="zh-CN"/>
              <a:t>丧失</a:t>
            </a:r>
            <a:r>
              <a:rPr lang="zh-CN"/>
              <a:t>。</a:t>
            </a:r>
            <a:r>
              <a:rPr lang="zh-CN"/>
              <a:t>想要</a:t>
            </a:r>
            <a:r>
              <a:rPr lang="zh-CN"/>
              <a:t>真正的</a:t>
            </a:r>
            <a:r>
              <a:rPr lang="zh-CN"/>
              <a:t>复活</a:t>
            </a:r>
            <a:r>
              <a:rPr lang="zh-CN"/>
              <a:t>，</a:t>
            </a:r>
            <a:r>
              <a:rPr lang="zh-CN"/>
              <a:t>必须</a:t>
            </a:r>
            <a:r>
              <a:rPr lang="zh-CN"/>
              <a:t>完成</a:t>
            </a:r>
            <a:r>
              <a:rPr lang="zh-CN"/>
              <a:t>一个</a:t>
            </a:r>
            <a:r>
              <a:rPr lang="zh-CN"/>
              <a:t>接一个</a:t>
            </a:r>
            <a:r>
              <a:rPr lang="zh-CN"/>
              <a:t>的</a:t>
            </a:r>
            <a:r>
              <a:rPr lang="zh-CN"/>
              <a:t>恐怖</a:t>
            </a:r>
            <a:r>
              <a:rPr lang="zh-CN"/>
              <a:t>场景</a:t>
            </a:r>
            <a:r>
              <a:rPr lang="zh-CN"/>
              <a:t>，</a:t>
            </a:r>
            <a:r>
              <a:rPr lang="zh-CN"/>
              <a:t>攒够</a:t>
            </a:r>
            <a:r>
              <a:rPr lang="zh-CN"/>
              <a:t>足够的</a:t>
            </a:r>
            <a:r>
              <a:rPr lang="zh-CN"/>
              <a:t>记忆碎片</a:t>
            </a:r>
            <a:r>
              <a:rPr lang="zh-CN"/>
              <a:t>，</a:t>
            </a:r>
            <a:r>
              <a:rPr lang="zh-CN"/>
              <a:t>回想起</a:t>
            </a:r>
            <a:r>
              <a:rPr lang="zh-CN"/>
              <a:t>自己</a:t>
            </a:r>
            <a:r>
              <a:rPr lang="zh-CN"/>
              <a:t>的</a:t>
            </a:r>
            <a:r>
              <a:rPr lang="zh-CN"/>
              <a:t>身份</a:t>
            </a:r>
            <a:r>
              <a:rPr lang="zh-CN"/>
              <a:t>，</a:t>
            </a:r>
            <a:r>
              <a:rPr lang="zh-CN"/>
              <a:t>才能</a:t>
            </a:r>
            <a:r>
              <a:rPr lang="zh-CN"/>
              <a:t>复活</a:t>
            </a:r>
            <a:r>
              <a:rPr lang="zh-CN"/>
              <a:t>。</a:t>
            </a:r>
            <a:endParaRPr lang="zh-CN-#Hans"/>
          </a:p>
          <a:p>
            <a:endParaRPr lang="zh-CN-#Hans"/>
          </a:p>
          <a:p>
            <a:endParaRPr lang="zh-CN-#Hans"/>
          </a:p>
          <a:p>
            <a:endParaRPr lang="zh-CN-#Han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FLA-AL10</dc:creator>
  <dcterms:created xsi:type="dcterms:W3CDTF">2015-05-09T01:24:01Z</dcterms:created>
  <dcterms:modified xsi:type="dcterms:W3CDTF">2019-12-03T14:45:29Z</dcterms:modified>
</cp:coreProperties>
</file>