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66B6FF"/>
    <a:srgbClr val="CF6300"/>
    <a:srgbClr val="FFD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60" d="100"/>
          <a:sy n="160" d="100"/>
        </p:scale>
        <p:origin x="25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C0B0-551A-2692-CC57-1995AC065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81301-4BA2-0740-6E06-A6F23C12E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1E85E-FD3D-F8DB-8549-019E406D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D7685-6926-B40B-824B-79B5AED8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106AC-E3E5-27E6-82FA-8A557224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6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4192-EE78-41E1-31DB-494BC6CB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CD0BE-2A34-5EAF-01EC-C790A14DE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2B41-93B0-5536-E0AF-E7CFB003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D26B-4515-641A-8CB6-2A83C92F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A10C-0C1F-F3A3-6B70-63B084C4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23830-EA79-25D2-28A1-7274EEF58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AD956-642F-09F0-9735-3F17C4A97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63A1-3714-CCCC-053D-469B642C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78DA-4F7C-970C-5230-58A5DADA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2451-21EA-BB6B-5088-9AE248D0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3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B0E5-B513-89B6-AD19-844C0598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6A06-44F3-29D2-D282-87C49ECB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19F3-EC01-AAB6-C085-2A43D146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D57CD-5B33-0821-F7A3-D515B9EA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DEFE-EB15-85E5-87D1-EBFA20AE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2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27F1-D643-18A0-763C-D64972E4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B78D6-494B-2407-63A9-75946F0C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E5A6-E028-ED52-01D3-87F58C66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5AE4-BF4A-5B3A-D443-02EFB7A7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ECF0-BF76-D1DC-9109-5E795391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2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ADF4-D451-BAD0-0194-7EC48AA9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F653-0B9F-E23F-A781-FC8E63464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31D28-5AD9-C662-575E-29073E5A8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CD255-EC51-7CD6-EF56-E5523781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2FCC3-D929-2D3D-84B8-4A8925AA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BA778-9E71-D060-E8D0-8164E1EB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CE4F-7735-AC6A-311F-F16C9F94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9FF7A-045D-A797-A961-47283F194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214C5-4EF6-EB31-1870-18119945F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8C314-097F-D7E7-7FB9-782ED76BD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9DE47-4535-0927-EC6D-24E68C39F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BA9A8-EAC0-9FC7-AF9D-9F8F7C9E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ACC12-A163-E8CA-864E-1862C9AF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D79BE-4FCA-24CB-9828-ACF34461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7864-D8EF-4CF5-AE8C-49C294E4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910C4-103A-0249-2E10-493768A0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E12E6-1965-804E-274F-636A758F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B6A0C-1D55-00CE-DF93-A293E7B1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1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1B94F-EF1B-6ADE-F259-6AEDEC6F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2EFCC-B188-404D-29C3-1B83FCE5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6E766-112B-918A-AF4B-E8C8E548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E344-9ADD-A253-2C3B-8BDBA874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8D52-5D35-ACE7-D611-DFCC3506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806C7-E578-A778-5B4C-1010273FD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9BD05-D9FA-6346-336B-EE65736D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D9964-FC8A-AD33-1BF2-F4FDB2F7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E1AC0-9E46-4C9F-DE45-BCC57657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9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34BC-28F5-D047-F44B-F7BEF93C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457D9-E194-771D-2F1B-88B7F3D86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7B6B4-53E3-7A36-7E78-2F9382BB1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E3E1F-9C8E-7486-CE4E-708E904D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ABB2-70E0-48CF-AB0F-EB838B979B4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50D01-53D6-DD9B-54BD-D0F13608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79D6F-DEC4-0876-35DE-E1792FD5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1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26578-E001-2687-CB8D-4015B964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031B1-42A8-9F27-0988-D51FAA7F2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4309-38A8-A29D-C8FD-C160458C4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BABB2-70E0-48CF-AB0F-EB838B979B4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5D04-7139-9D84-C783-B35D916CA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C83BB-DD9E-87FA-5D33-93624061D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C215-8959-4094-A2FA-CBBF400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4B4A027-E607-A0BE-0AF4-9162E3ECB3F9}"/>
              </a:ext>
            </a:extLst>
          </p:cNvPr>
          <p:cNvGrpSpPr/>
          <p:nvPr/>
        </p:nvGrpSpPr>
        <p:grpSpPr>
          <a:xfrm>
            <a:off x="8575829" y="3230968"/>
            <a:ext cx="1339853" cy="737375"/>
            <a:chOff x="8480425" y="1865035"/>
            <a:chExt cx="1339853" cy="7373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47B0DB-A03C-6FCB-BED9-4CD4411FF6A3}"/>
                </a:ext>
              </a:extLst>
            </p:cNvPr>
            <p:cNvSpPr/>
            <p:nvPr/>
          </p:nvSpPr>
          <p:spPr>
            <a:xfrm>
              <a:off x="8480425" y="1952625"/>
              <a:ext cx="56551" cy="55652"/>
            </a:xfrm>
            <a:prstGeom prst="ellipse">
              <a:avLst/>
            </a:prstGeom>
            <a:solidFill>
              <a:srgbClr val="FFD601"/>
            </a:solidFill>
            <a:ln>
              <a:solidFill>
                <a:srgbClr val="FFD60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F12A9E-59CB-14D7-AF17-C931967191F3}"/>
                </a:ext>
              </a:extLst>
            </p:cNvPr>
            <p:cNvSpPr/>
            <p:nvPr/>
          </p:nvSpPr>
          <p:spPr>
            <a:xfrm>
              <a:off x="8480425" y="2125573"/>
              <a:ext cx="56551" cy="55652"/>
            </a:xfrm>
            <a:prstGeom prst="ellipse">
              <a:avLst/>
            </a:prstGeom>
            <a:solidFill>
              <a:srgbClr val="CF6300"/>
            </a:solidFill>
            <a:ln>
              <a:solidFill>
                <a:srgbClr val="CF6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4481C23-DC4D-AFA3-CB9C-D3352A429FD0}"/>
                </a:ext>
              </a:extLst>
            </p:cNvPr>
            <p:cNvSpPr/>
            <p:nvPr/>
          </p:nvSpPr>
          <p:spPr>
            <a:xfrm>
              <a:off x="8480425" y="2293848"/>
              <a:ext cx="56551" cy="55652"/>
            </a:xfrm>
            <a:prstGeom prst="ellipse">
              <a:avLst/>
            </a:prstGeom>
            <a:solidFill>
              <a:srgbClr val="66B6FF"/>
            </a:solidFill>
            <a:ln>
              <a:solidFill>
                <a:srgbClr val="66B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D3AF19-C596-35CA-7F5F-361CF95596C2}"/>
                </a:ext>
              </a:extLst>
            </p:cNvPr>
            <p:cNvSpPr/>
            <p:nvPr/>
          </p:nvSpPr>
          <p:spPr>
            <a:xfrm>
              <a:off x="8480425" y="2466796"/>
              <a:ext cx="56551" cy="55652"/>
            </a:xfrm>
            <a:prstGeom prst="ellipse">
              <a:avLst/>
            </a:prstGeom>
            <a:solidFill>
              <a:srgbClr val="666666"/>
            </a:solidFill>
            <a:ln>
              <a:solidFill>
                <a:srgbClr val="6666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57610B-B7ED-7E79-ADA4-14B767148B39}"/>
                </a:ext>
              </a:extLst>
            </p:cNvPr>
            <p:cNvSpPr txBox="1"/>
            <p:nvPr/>
          </p:nvSpPr>
          <p:spPr>
            <a:xfrm>
              <a:off x="8508700" y="1865035"/>
              <a:ext cx="13115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Golden-winged Warbler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E893BC-7ED2-8ECF-0616-81FEC4ECCBA4}"/>
                </a:ext>
              </a:extLst>
            </p:cNvPr>
            <p:cNvSpPr txBox="1"/>
            <p:nvPr/>
          </p:nvSpPr>
          <p:spPr>
            <a:xfrm>
              <a:off x="8508700" y="2039099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Wood Thrush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46F89D-F299-6C30-9380-D1C312616729}"/>
                </a:ext>
              </a:extLst>
            </p:cNvPr>
            <p:cNvSpPr txBox="1"/>
            <p:nvPr/>
          </p:nvSpPr>
          <p:spPr>
            <a:xfrm>
              <a:off x="8508700" y="2203916"/>
              <a:ext cx="10134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Cerulean Warbler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D2D15C-9626-6E7C-FCA1-F9CF9645578A}"/>
                </a:ext>
              </a:extLst>
            </p:cNvPr>
            <p:cNvSpPr txBox="1"/>
            <p:nvPr/>
          </p:nvSpPr>
          <p:spPr>
            <a:xfrm>
              <a:off x="8508700" y="2371578"/>
              <a:ext cx="9396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Canada Warbler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2771B0-B2BB-821C-A58F-B0B40F1BB72E}"/>
              </a:ext>
            </a:extLst>
          </p:cNvPr>
          <p:cNvGrpSpPr/>
          <p:nvPr/>
        </p:nvGrpSpPr>
        <p:grpSpPr>
          <a:xfrm>
            <a:off x="8575829" y="5250332"/>
            <a:ext cx="1560475" cy="404111"/>
            <a:chOff x="8615823" y="3775215"/>
            <a:chExt cx="1560475" cy="40411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569D50-8DD4-18BF-630D-AE9721319FA6}"/>
                </a:ext>
              </a:extLst>
            </p:cNvPr>
            <p:cNvCxnSpPr/>
            <p:nvPr/>
          </p:nvCxnSpPr>
          <p:spPr>
            <a:xfrm>
              <a:off x="8615823" y="3908177"/>
              <a:ext cx="15647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A197CF-6ECF-1CD1-9793-5DD466BC5FF1}"/>
                </a:ext>
              </a:extLst>
            </p:cNvPr>
            <p:cNvCxnSpPr/>
            <p:nvPr/>
          </p:nvCxnSpPr>
          <p:spPr>
            <a:xfrm>
              <a:off x="8615823" y="4063910"/>
              <a:ext cx="156475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36D070-5EE0-755D-793F-4811672EFACD}"/>
                </a:ext>
              </a:extLst>
            </p:cNvPr>
            <p:cNvSpPr txBox="1"/>
            <p:nvPr/>
          </p:nvSpPr>
          <p:spPr>
            <a:xfrm>
              <a:off x="8765334" y="3775215"/>
              <a:ext cx="11897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eBird </a:t>
              </a:r>
              <a:r>
                <a:rPr lang="en-US" sz="900"/>
                <a:t>data (E </a:t>
              </a:r>
              <a:r>
                <a:rPr lang="en-US" sz="900" dirty="0"/>
                <a:t>models)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55D930-C6C8-6FEC-B5A0-76D212567A03}"/>
                </a:ext>
              </a:extLst>
            </p:cNvPr>
            <p:cNvSpPr txBox="1"/>
            <p:nvPr/>
          </p:nvSpPr>
          <p:spPr>
            <a:xfrm>
              <a:off x="8765334" y="3948494"/>
              <a:ext cx="14109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Outdated data (O models)</a:t>
              </a:r>
            </a:p>
          </p:txBody>
        </p:sp>
      </p:grpSp>
      <p:pic>
        <p:nvPicPr>
          <p:cNvPr id="4" name="Picture 3" descr="A group of graphs showing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A2F5ABD9-DF7D-5983-609C-E64915F57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76" y="1018989"/>
            <a:ext cx="6982415" cy="523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5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Scher, Catherine Lane</dc:creator>
  <cp:lastModifiedBy>Scher, Catherine Lane</cp:lastModifiedBy>
  <cp:revision>4</cp:revision>
  <dcterms:created xsi:type="dcterms:W3CDTF">2024-01-17T19:14:13Z</dcterms:created>
  <dcterms:modified xsi:type="dcterms:W3CDTF">2024-06-17T14:38:35Z</dcterms:modified>
</cp:coreProperties>
</file>