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335" r:id="rId2"/>
    <p:sldId id="383" r:id="rId3"/>
    <p:sldId id="369" r:id="rId4"/>
    <p:sldId id="379" r:id="rId5"/>
    <p:sldId id="381" r:id="rId6"/>
    <p:sldId id="395" r:id="rId7"/>
    <p:sldId id="396" r:id="rId8"/>
    <p:sldId id="397" r:id="rId9"/>
    <p:sldId id="382" r:id="rId10"/>
    <p:sldId id="398" r:id="rId11"/>
    <p:sldId id="385" r:id="rId12"/>
    <p:sldId id="386" r:id="rId13"/>
    <p:sldId id="387" r:id="rId14"/>
    <p:sldId id="3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70C0"/>
    <a:srgbClr val="F26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ED8C-F374-6742-8DDD-AA57F4CE6EB2}" v="5" dt="2022-08-12T15:12:49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703"/>
  </p:normalViewPr>
  <p:slideViewPr>
    <p:cSldViewPr>
      <p:cViewPr>
        <p:scale>
          <a:sx n="143" d="100"/>
          <a:sy n="143" d="100"/>
        </p:scale>
        <p:origin x="-144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23DBF97-9751-44DC-BBE3-76AC2A51D27A}"/>
    <pc:docChg chg="modSld">
      <pc:chgData name="Guest User" userId="" providerId="Windows Live" clId="Web-{323DBF97-9751-44DC-BBE3-76AC2A51D27A}" dt="2022-04-18T01:05:01.913" v="4" actId="1076"/>
      <pc:docMkLst>
        <pc:docMk/>
      </pc:docMkLst>
      <pc:sldChg chg="addSp modSp">
        <pc:chgData name="Guest User" userId="" providerId="Windows Live" clId="Web-{323DBF97-9751-44DC-BBE3-76AC2A51D27A}" dt="2022-04-18T01:05:01.913" v="4" actId="1076"/>
        <pc:sldMkLst>
          <pc:docMk/>
          <pc:sldMk cId="3605586502" sldId="308"/>
        </pc:sldMkLst>
        <pc:picChg chg="add mod">
          <ac:chgData name="Guest User" userId="" providerId="Windows Live" clId="Web-{323DBF97-9751-44DC-BBE3-76AC2A51D27A}" dt="2022-04-18T01:05:01.913" v="4" actId="1076"/>
          <ac:picMkLst>
            <pc:docMk/>
            <pc:sldMk cId="3605586502" sldId="308"/>
            <ac:picMk id="6" creationId="{2DB2A1A5-E4C2-6E08-62C2-5ADF477AEA6E}"/>
          </ac:picMkLst>
        </pc:picChg>
        <pc:picChg chg="add mod">
          <ac:chgData name="Guest User" userId="" providerId="Windows Live" clId="Web-{323DBF97-9751-44DC-BBE3-76AC2A51D27A}" dt="2022-04-18T01:04:59.726" v="3" actId="1076"/>
          <ac:picMkLst>
            <pc:docMk/>
            <pc:sldMk cId="3605586502" sldId="308"/>
            <ac:picMk id="7" creationId="{3AAADBC7-D717-3F11-0617-6BF84DF44303}"/>
          </ac:picMkLst>
        </pc:picChg>
      </pc:sldChg>
    </pc:docChg>
  </pc:docChgLst>
  <pc:docChgLst>
    <pc:chgData name="Guest User" providerId="Windows Live" clId="Web-{3F8F8CCA-27FE-48EE-8A58-BCAC1F5FAF92}"/>
    <pc:docChg chg="modSld">
      <pc:chgData name="Guest User" userId="" providerId="Windows Live" clId="Web-{3F8F8CCA-27FE-48EE-8A58-BCAC1F5FAF92}" dt="2022-06-25T20:49:52.972" v="1632" actId="20577"/>
      <pc:docMkLst>
        <pc:docMk/>
      </pc:docMkLst>
      <pc:sldChg chg="delSp modSp">
        <pc:chgData name="Guest User" userId="" providerId="Windows Live" clId="Web-{3F8F8CCA-27FE-48EE-8A58-BCAC1F5FAF92}" dt="2022-06-25T20:49:52.972" v="1632" actId="20577"/>
        <pc:sldMkLst>
          <pc:docMk/>
          <pc:sldMk cId="3689091321" sldId="280"/>
        </pc:sldMkLst>
        <pc:spChg chg="mod">
          <ac:chgData name="Guest User" userId="" providerId="Windows Live" clId="Web-{3F8F8CCA-27FE-48EE-8A58-BCAC1F5FAF92}" dt="2022-06-25T20:49:52.972" v="1632" actId="20577"/>
          <ac:spMkLst>
            <pc:docMk/>
            <pc:sldMk cId="3689091321" sldId="280"/>
            <ac:spMk id="3" creationId="{345FF095-6FD5-004D-8DA4-C18B41197352}"/>
          </ac:spMkLst>
        </pc:spChg>
        <pc:spChg chg="del">
          <ac:chgData name="Guest User" userId="" providerId="Windows Live" clId="Web-{3F8F8CCA-27FE-48EE-8A58-BCAC1F5FAF92}" dt="2022-06-25T20:47:56.496" v="1621"/>
          <ac:spMkLst>
            <pc:docMk/>
            <pc:sldMk cId="3689091321" sldId="280"/>
            <ac:spMk id="4" creationId="{106646DA-AD41-8447-8B73-28705A100F0C}"/>
          </ac:spMkLst>
        </pc:spChg>
      </pc:sldChg>
      <pc:sldChg chg="addSp delSp modSp">
        <pc:chgData name="Guest User" userId="" providerId="Windows Live" clId="Web-{3F8F8CCA-27FE-48EE-8A58-BCAC1F5FAF92}" dt="2022-06-25T20:26:11.441" v="932" actId="1076"/>
        <pc:sldMkLst>
          <pc:docMk/>
          <pc:sldMk cId="3354943662" sldId="302"/>
        </pc:sldMkLst>
        <pc:spChg chg="del">
          <ac:chgData name="Guest User" userId="" providerId="Windows Live" clId="Web-{3F8F8CCA-27FE-48EE-8A58-BCAC1F5FAF92}" dt="2022-06-25T20:15:42.749" v="568"/>
          <ac:spMkLst>
            <pc:docMk/>
            <pc:sldMk cId="3354943662" sldId="302"/>
            <ac:spMk id="3" creationId="{482B5158-8CF5-114F-975A-800E853D4720}"/>
          </ac:spMkLst>
        </pc:spChg>
        <pc:spChg chg="del">
          <ac:chgData name="Guest User" userId="" providerId="Windows Live" clId="Web-{3F8F8CCA-27FE-48EE-8A58-BCAC1F5FAF92}" dt="2022-06-25T20:15:02.762" v="563"/>
          <ac:spMkLst>
            <pc:docMk/>
            <pc:sldMk cId="3354943662" sldId="302"/>
            <ac:spMk id="7" creationId="{982CCF61-B7BA-A24B-B3E7-269DA0CDA8CA}"/>
          </ac:spMkLst>
        </pc:spChg>
        <pc:spChg chg="add del mod">
          <ac:chgData name="Guest User" userId="" providerId="Windows Live" clId="Web-{3F8F8CCA-27FE-48EE-8A58-BCAC1F5FAF92}" dt="2022-06-25T20:16:03.876" v="571"/>
          <ac:spMkLst>
            <pc:docMk/>
            <pc:sldMk cId="3354943662" sldId="302"/>
            <ac:spMk id="8" creationId="{45E46B46-FF9D-BFB8-FFFD-0F2261559B05}"/>
          </ac:spMkLst>
        </pc:spChg>
        <pc:spChg chg="add mod">
          <ac:chgData name="Guest User" userId="" providerId="Windows Live" clId="Web-{3F8F8CCA-27FE-48EE-8A58-BCAC1F5FAF92}" dt="2022-06-25T20:26:11.441" v="932" actId="1076"/>
          <ac:spMkLst>
            <pc:docMk/>
            <pc:sldMk cId="3354943662" sldId="302"/>
            <ac:spMk id="10" creationId="{AE9C45CF-B900-2817-B1C5-3E68D02A5A8C}"/>
          </ac:spMkLst>
        </pc:spChg>
        <pc:spChg chg="add del mod">
          <ac:chgData name="Guest User" userId="" providerId="Windows Live" clId="Web-{3F8F8CCA-27FE-48EE-8A58-BCAC1F5FAF92}" dt="2022-06-25T20:17:21.649" v="652"/>
          <ac:spMkLst>
            <pc:docMk/>
            <pc:sldMk cId="3354943662" sldId="302"/>
            <ac:spMk id="12" creationId="{6CA6107C-1680-C88F-AB0A-04024DF7FEBF}"/>
          </ac:spMkLst>
        </pc:spChg>
      </pc:sldChg>
      <pc:sldChg chg="delSp modSp">
        <pc:chgData name="Guest User" userId="" providerId="Windows Live" clId="Web-{3F8F8CCA-27FE-48EE-8A58-BCAC1F5FAF92}" dt="2022-06-25T18:55:17.957" v="4"/>
        <pc:sldMkLst>
          <pc:docMk/>
          <pc:sldMk cId="2483835006" sldId="303"/>
        </pc:sldMkLst>
        <pc:spChg chg="mod">
          <ac:chgData name="Guest User" userId="" providerId="Windows Live" clId="Web-{3F8F8CCA-27FE-48EE-8A58-BCAC1F5FAF92}" dt="2022-06-25T18:55:17.957" v="4"/>
          <ac:spMkLst>
            <pc:docMk/>
            <pc:sldMk cId="2483835006" sldId="303"/>
            <ac:spMk id="4" creationId="{2110E1FC-15E8-6844-86F2-6912B60EDB02}"/>
          </ac:spMkLst>
        </pc:spChg>
        <pc:spChg chg="del mod">
          <ac:chgData name="Guest User" userId="" providerId="Windows Live" clId="Web-{3F8F8CCA-27FE-48EE-8A58-BCAC1F5FAF92}" dt="2022-06-25T18:55:09.784" v="2"/>
          <ac:spMkLst>
            <pc:docMk/>
            <pc:sldMk cId="2483835006" sldId="303"/>
            <ac:spMk id="6" creationId="{64B96E8D-B2FF-1E4E-B112-BD34DBF76E3A}"/>
          </ac:spMkLst>
        </pc:spChg>
      </pc:sldChg>
      <pc:sldChg chg="delSp modSp modNotes">
        <pc:chgData name="Guest User" userId="" providerId="Windows Live" clId="Web-{3F8F8CCA-27FE-48EE-8A58-BCAC1F5FAF92}" dt="2022-06-25T20:15:27.576" v="567" actId="20577"/>
        <pc:sldMkLst>
          <pc:docMk/>
          <pc:sldMk cId="2235290321" sldId="314"/>
        </pc:sldMkLst>
        <pc:spChg chg="mod">
          <ac:chgData name="Guest User" userId="" providerId="Windows Live" clId="Web-{3F8F8CCA-27FE-48EE-8A58-BCAC1F5FAF92}" dt="2022-06-25T20:15:27.576" v="567" actId="20577"/>
          <ac:spMkLst>
            <pc:docMk/>
            <pc:sldMk cId="2235290321" sldId="314"/>
            <ac:spMk id="3" creationId="{61F371AF-99EF-9A45-A8D3-ADF932CAC225}"/>
          </ac:spMkLst>
        </pc:spChg>
        <pc:spChg chg="del mod">
          <ac:chgData name="Guest User" userId="" providerId="Windows Live" clId="Web-{3F8F8CCA-27FE-48EE-8A58-BCAC1F5FAF92}" dt="2022-06-25T18:59:32.091" v="9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 modNotes">
        <pc:chgData name="Guest User" userId="" providerId="Windows Live" clId="Web-{3F8F8CCA-27FE-48EE-8A58-BCAC1F5FAF92}" dt="2022-06-25T20:47:35.151" v="1620" actId="20577"/>
        <pc:sldMkLst>
          <pc:docMk/>
          <pc:sldMk cId="1021985771" sldId="317"/>
        </pc:sldMkLst>
        <pc:spChg chg="mod">
          <ac:chgData name="Guest User" userId="" providerId="Windows Live" clId="Web-{3F8F8CCA-27FE-48EE-8A58-BCAC1F5FAF92}" dt="2022-06-25T20:47:35.151" v="1620" actId="20577"/>
          <ac:spMkLst>
            <pc:docMk/>
            <pc:sldMk cId="1021985771" sldId="317"/>
            <ac:spMk id="3" creationId="{482B5158-8CF5-114F-975A-800E853D4720}"/>
          </ac:spMkLst>
        </pc:spChg>
        <pc:spChg chg="add del mod">
          <ac:chgData name="Guest User" userId="" providerId="Windows Live" clId="Web-{3F8F8CCA-27FE-48EE-8A58-BCAC1F5FAF92}" dt="2022-06-25T20:27:25.133" v="945"/>
          <ac:spMkLst>
            <pc:docMk/>
            <pc:sldMk cId="1021985771" sldId="317"/>
            <ac:spMk id="7" creationId="{7A9640CB-BBF5-5714-B027-1D6C7E81974A}"/>
          </ac:spMkLst>
        </pc:spChg>
        <pc:spChg chg="del mod">
          <ac:chgData name="Guest User" userId="" providerId="Windows Live" clId="Web-{3F8F8CCA-27FE-48EE-8A58-BCAC1F5FAF92}" dt="2022-06-25T20:26:49.834" v="937"/>
          <ac:spMkLst>
            <pc:docMk/>
            <pc:sldMk cId="1021985771" sldId="317"/>
            <ac:spMk id="8" creationId="{B4EB99D9-4ADF-CA47-9161-E977700EF7BB}"/>
          </ac:spMkLst>
        </pc:spChg>
        <pc:spChg chg="add mod">
          <ac:chgData name="Guest User" userId="" providerId="Windows Live" clId="Web-{3F8F8CCA-27FE-48EE-8A58-BCAC1F5FAF92}" dt="2022-06-25T20:46:52.803" v="1616" actId="20577"/>
          <ac:spMkLst>
            <pc:docMk/>
            <pc:sldMk cId="1021985771" sldId="317"/>
            <ac:spMk id="13" creationId="{3D3B4A30-D755-D350-C5E3-069406294B4C}"/>
          </ac:spMkLst>
        </pc:spChg>
        <pc:graphicFrameChg chg="add del mod modGraphic">
          <ac:chgData name="Guest User" userId="" providerId="Windows Live" clId="Web-{3F8F8CCA-27FE-48EE-8A58-BCAC1F5FAF92}" dt="2022-06-25T20:27:25.149" v="946"/>
          <ac:graphicFrameMkLst>
            <pc:docMk/>
            <pc:sldMk cId="1021985771" sldId="317"/>
            <ac:graphicFrameMk id="6" creationId="{9069C779-07B2-940C-54E1-DEE5E0C44710}"/>
          </ac:graphicFrameMkLst>
        </pc:graphicFrameChg>
        <pc:graphicFrameChg chg="add mod modGraphic">
          <ac:chgData name="Guest User" userId="" providerId="Windows Live" clId="Web-{3F8F8CCA-27FE-48EE-8A58-BCAC1F5FAF92}" dt="2022-06-25T20:46:21.940" v="1611"/>
          <ac:graphicFrameMkLst>
            <pc:docMk/>
            <pc:sldMk cId="1021985771" sldId="317"/>
            <ac:graphicFrameMk id="12" creationId="{A0784654-3349-62E1-DE2E-5B80970444DE}"/>
          </ac:graphicFrameMkLst>
        </pc:graphicFrameChg>
        <pc:picChg chg="del">
          <ac:chgData name="Guest User" userId="" providerId="Windows Live" clId="Web-{3F8F8CCA-27FE-48EE-8A58-BCAC1F5FAF92}" dt="2022-06-25T20:27:13.180" v="938"/>
          <ac:picMkLst>
            <pc:docMk/>
            <pc:sldMk cId="1021985771" sldId="317"/>
            <ac:picMk id="9" creationId="{8BE979B6-1342-1449-94CB-68D88C55DD04}"/>
          </ac:picMkLst>
        </pc:picChg>
      </pc:sldChg>
    </pc:docChg>
  </pc:docChgLst>
  <pc:docChgLst>
    <pc:chgData name="Guest User" providerId="Windows Live" clId="Web-{C4A7F6C5-E60D-4D68-95CD-AB5787E17367}"/>
    <pc:docChg chg="modSld">
      <pc:chgData name="Guest User" userId="" providerId="Windows Live" clId="Web-{C4A7F6C5-E60D-4D68-95CD-AB5787E17367}" dt="2022-04-18T01:46:55.048" v="78" actId="20577"/>
      <pc:docMkLst>
        <pc:docMk/>
      </pc:docMkLst>
      <pc:sldChg chg="modSp">
        <pc:chgData name="Guest User" userId="" providerId="Windows Live" clId="Web-{C4A7F6C5-E60D-4D68-95CD-AB5787E17367}" dt="2022-04-18T01:46:55.048" v="78" actId="20577"/>
        <pc:sldMkLst>
          <pc:docMk/>
          <pc:sldMk cId="3605586502" sldId="308"/>
        </pc:sldMkLst>
        <pc:spChg chg="mod">
          <ac:chgData name="Guest User" userId="" providerId="Windows Live" clId="Web-{C4A7F6C5-E60D-4D68-95CD-AB5787E17367}" dt="2022-04-18T01:46:55.048" v="78" actId="20577"/>
          <ac:spMkLst>
            <pc:docMk/>
            <pc:sldMk cId="3605586502" sldId="308"/>
            <ac:spMk id="3" creationId="{BF1BBC3E-89F0-5C43-AC5E-A86B89D4B109}"/>
          </ac:spMkLst>
        </pc:spChg>
      </pc:sldChg>
    </pc:docChg>
  </pc:docChgLst>
  <pc:docChgLst>
    <pc:chgData name="Dave Friesen" userId="09798873d1b5be9e" providerId="LiveId" clId="{5122807F-26C1-A14D-B03D-3ECC45035213}"/>
    <pc:docChg chg="undo custSel addSld delSld modSld sldOrd modMainMaster">
      <pc:chgData name="Dave Friesen" userId="09798873d1b5be9e" providerId="LiveId" clId="{5122807F-26C1-A14D-B03D-3ECC45035213}" dt="2022-04-18T01:49:38.851" v="5257" actId="478"/>
      <pc:docMkLst>
        <pc:docMk/>
      </pc:docMkLst>
      <pc:sldChg chg="addSp delSp modSp mod modTransition delAnim chgLayout">
        <pc:chgData name="Dave Friesen" userId="09798873d1b5be9e" providerId="LiveId" clId="{5122807F-26C1-A14D-B03D-3ECC45035213}" dt="2022-04-18T01:12:52.295" v="5254" actId="478"/>
        <pc:sldMkLst>
          <pc:docMk/>
          <pc:sldMk cId="0" sldId="256"/>
        </pc:sldMkLst>
        <pc:spChg chg="mod ord">
          <ac:chgData name="Dave Friesen" userId="09798873d1b5be9e" providerId="LiveId" clId="{5122807F-26C1-A14D-B03D-3ECC45035213}" dt="2022-04-16T22:00:02.283" v="7" actId="2711"/>
          <ac:spMkLst>
            <pc:docMk/>
            <pc:sldMk cId="0" sldId="256"/>
            <ac:spMk id="192" creationId="{00000000-0000-0000-0000-000000000000}"/>
          </ac:spMkLst>
        </pc:spChg>
        <pc:spChg chg="mod ord">
          <ac:chgData name="Dave Friesen" userId="09798873d1b5be9e" providerId="LiveId" clId="{5122807F-26C1-A14D-B03D-3ECC45035213}" dt="2022-04-16T21:59:54.165" v="6" actId="700"/>
          <ac:spMkLst>
            <pc:docMk/>
            <pc:sldMk cId="0" sldId="256"/>
            <ac:spMk id="193" creationId="{00000000-0000-0000-0000-000000000000}"/>
          </ac:spMkLst>
        </pc:spChg>
        <pc:picChg chg="add del mod">
          <ac:chgData name="Dave Friesen" userId="09798873d1b5be9e" providerId="LiveId" clId="{5122807F-26C1-A14D-B03D-3ECC45035213}" dt="2022-04-18T01:12:52.295" v="5254" actId="478"/>
          <ac:picMkLst>
            <pc:docMk/>
            <pc:sldMk cId="0" sldId="256"/>
            <ac:picMk id="2" creationId="{B36E8375-CA70-804C-8919-E47826748924}"/>
          </ac:picMkLst>
        </pc:picChg>
      </pc:sldChg>
      <pc:sldChg chg="add del ord">
        <pc:chgData name="Dave Friesen" userId="09798873d1b5be9e" providerId="LiveId" clId="{5122807F-26C1-A14D-B03D-3ECC45035213}" dt="2022-04-17T02:19:41.301" v="4599" actId="2696"/>
        <pc:sldMkLst>
          <pc:docMk/>
          <pc:sldMk cId="2858550404" sldId="279"/>
        </pc:sldMkLst>
      </pc:sldChg>
      <pc:sldChg chg="del ord">
        <pc:chgData name="Dave Friesen" userId="09798873d1b5be9e" providerId="LiveId" clId="{5122807F-26C1-A14D-B03D-3ECC45035213}" dt="2022-04-16T22:28:29.447" v="735" actId="2696"/>
        <pc:sldMkLst>
          <pc:docMk/>
          <pc:sldMk cId="3147751762" sldId="279"/>
        </pc:sldMkLst>
      </pc:sldChg>
      <pc:sldChg chg="addSp modSp mod">
        <pc:chgData name="Dave Friesen" userId="09798873d1b5be9e" providerId="LiveId" clId="{5122807F-26C1-A14D-B03D-3ECC45035213}" dt="2022-04-17T03:55:11.397" v="5232" actId="403"/>
        <pc:sldMkLst>
          <pc:docMk/>
          <pc:sldMk cId="3689091321" sldId="280"/>
        </pc:sldMkLst>
        <pc:spChg chg="mod">
          <ac:chgData name="Dave Friesen" userId="09798873d1b5be9e" providerId="LiveId" clId="{5122807F-26C1-A14D-B03D-3ECC45035213}" dt="2022-04-17T03:54:23.638" v="5197"/>
          <ac:spMkLst>
            <pc:docMk/>
            <pc:sldMk cId="3689091321" sldId="280"/>
            <ac:spMk id="3" creationId="{345FF095-6FD5-004D-8DA4-C18B41197352}"/>
          </ac:spMkLst>
        </pc:spChg>
        <pc:spChg chg="add mod">
          <ac:chgData name="Dave Friesen" userId="09798873d1b5be9e" providerId="LiveId" clId="{5122807F-26C1-A14D-B03D-3ECC45035213}" dt="2022-04-17T03:55:11.397" v="5232" actId="403"/>
          <ac:spMkLst>
            <pc:docMk/>
            <pc:sldMk cId="3689091321" sldId="280"/>
            <ac:spMk id="4" creationId="{82C2764C-7641-284C-AC36-9697F23D673C}"/>
          </ac:spMkLst>
        </pc:spChg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3128252190" sldId="290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424385847" sldId="291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343320603" sldId="292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526117705" sldId="297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849096479" sldId="298"/>
        </pc:sldMkLst>
      </pc:sldChg>
      <pc:sldChg chg="del">
        <pc:chgData name="Dave Friesen" userId="09798873d1b5be9e" providerId="LiveId" clId="{5122807F-26C1-A14D-B03D-3ECC45035213}" dt="2022-04-17T02:19:41.301" v="4599" actId="2696"/>
        <pc:sldMkLst>
          <pc:docMk/>
          <pc:sldMk cId="2076467991" sldId="300"/>
        </pc:sldMkLst>
      </pc:sldChg>
      <pc:sldChg chg="addSp delSp modSp">
        <pc:chgData name="Dave Friesen" userId="09798873d1b5be9e" providerId="LiveId" clId="{5122807F-26C1-A14D-B03D-3ECC45035213}" dt="2022-04-17T02:32:55.042" v="5195"/>
        <pc:sldMkLst>
          <pc:docMk/>
          <pc:sldMk cId="2884068371" sldId="301"/>
        </pc:sldMkLst>
        <pc:spChg chg="add del mod">
          <ac:chgData name="Dave Friesen" userId="09798873d1b5be9e" providerId="LiveId" clId="{5122807F-26C1-A14D-B03D-3ECC45035213}" dt="2022-04-17T02:32:55.042" v="5195"/>
          <ac:spMkLst>
            <pc:docMk/>
            <pc:sldMk cId="2884068371" sldId="301"/>
            <ac:spMk id="4" creationId="{0442EBC2-01C4-D34F-AA8A-313419ECD53C}"/>
          </ac:spMkLst>
        </pc:spChg>
      </pc:sldChg>
      <pc:sldChg chg="addSp delSp modSp mod ord delAnim">
        <pc:chgData name="Dave Friesen" userId="09798873d1b5be9e" providerId="LiveId" clId="{5122807F-26C1-A14D-B03D-3ECC45035213}" dt="2022-04-18T01:49:38.851" v="5257" actId="478"/>
        <pc:sldMkLst>
          <pc:docMk/>
          <pc:sldMk cId="3354943662" sldId="302"/>
        </pc:sldMkLst>
        <pc:spChg chg="mod">
          <ac:chgData name="Dave Friesen" userId="09798873d1b5be9e" providerId="LiveId" clId="{5122807F-26C1-A14D-B03D-3ECC45035213}" dt="2022-04-16T22:24:04.047" v="626" actId="20577"/>
          <ac:spMkLst>
            <pc:docMk/>
            <pc:sldMk cId="3354943662" sldId="302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3:00.325" v="2998" actId="20577"/>
          <ac:spMkLst>
            <pc:docMk/>
            <pc:sldMk cId="3354943662" sldId="302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30:18.240" v="5180" actId="20577"/>
          <ac:spMkLst>
            <pc:docMk/>
            <pc:sldMk cId="3354943662" sldId="302"/>
            <ac:spMk id="4" creationId="{85607E16-0BAD-F14B-80EB-2317D5EEAA04}"/>
          </ac:spMkLst>
        </pc:spChg>
        <pc:spChg chg="add mod">
          <ac:chgData name="Dave Friesen" userId="09798873d1b5be9e" providerId="LiveId" clId="{5122807F-26C1-A14D-B03D-3ECC45035213}" dt="2022-04-17T02:32:07.594" v="5185"/>
          <ac:spMkLst>
            <pc:docMk/>
            <pc:sldMk cId="3354943662" sldId="302"/>
            <ac:spMk id="5" creationId="{8030BDA4-4105-8741-B005-ADCF2997B1DD}"/>
          </ac:spMkLst>
        </pc:spChg>
        <pc:picChg chg="add del mod">
          <ac:chgData name="Dave Friesen" userId="09798873d1b5be9e" providerId="LiveId" clId="{5122807F-26C1-A14D-B03D-3ECC45035213}" dt="2022-04-18T01:49:38.851" v="5257" actId="478"/>
          <ac:picMkLst>
            <pc:docMk/>
            <pc:sldMk cId="3354943662" sldId="302"/>
            <ac:picMk id="6" creationId="{DD08DC64-C87E-0A48-A293-CBFB1DD24130}"/>
          </ac:picMkLst>
        </pc:picChg>
      </pc:sldChg>
      <pc:sldChg chg="addSp delSp modSp mod ord delAnim">
        <pc:chgData name="Dave Friesen" userId="09798873d1b5be9e" providerId="LiveId" clId="{5122807F-26C1-A14D-B03D-3ECC45035213}" dt="2022-04-18T01:49:28.451" v="5255" actId="478"/>
        <pc:sldMkLst>
          <pc:docMk/>
          <pc:sldMk cId="2483835006" sldId="303"/>
        </pc:sldMkLst>
        <pc:spChg chg="mod">
          <ac:chgData name="Dave Friesen" userId="09798873d1b5be9e" providerId="LiveId" clId="{5122807F-26C1-A14D-B03D-3ECC45035213}" dt="2022-04-17T17:44:20.134" v="5249" actId="20577"/>
          <ac:spMkLst>
            <pc:docMk/>
            <pc:sldMk cId="2483835006" sldId="303"/>
            <ac:spMk id="3" creationId="{B69B05C5-9629-2F42-8804-55B899D0B103}"/>
          </ac:spMkLst>
        </pc:spChg>
        <pc:spChg chg="mod">
          <ac:chgData name="Dave Friesen" userId="09798873d1b5be9e" providerId="LiveId" clId="{5122807F-26C1-A14D-B03D-3ECC45035213}" dt="2022-04-17T02:28:40.680" v="5155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5122807F-26C1-A14D-B03D-3ECC45035213}" dt="2022-04-17T02:32:02.387" v="5183" actId="1036"/>
          <ac:spMkLst>
            <pc:docMk/>
            <pc:sldMk cId="2483835006" sldId="303"/>
            <ac:spMk id="5" creationId="{4018F06B-CAC9-9445-AFBE-F2A50C7A256A}"/>
          </ac:spMkLst>
        </pc:spChg>
        <pc:picChg chg="add del mod">
          <ac:chgData name="Dave Friesen" userId="09798873d1b5be9e" providerId="LiveId" clId="{5122807F-26C1-A14D-B03D-3ECC45035213}" dt="2022-04-18T01:49:28.451" v="5255" actId="478"/>
          <ac:picMkLst>
            <pc:docMk/>
            <pc:sldMk cId="2483835006" sldId="303"/>
            <ac:picMk id="6" creationId="{67E789E9-4CCB-FF47-A667-F291D0447140}"/>
          </ac:picMkLst>
        </pc:picChg>
      </pc:sldChg>
      <pc:sldChg chg="addSp modSp add mod">
        <pc:chgData name="Dave Friesen" userId="09798873d1b5be9e" providerId="LiveId" clId="{5122807F-26C1-A14D-B03D-3ECC45035213}" dt="2022-04-17T02:32:38.264" v="5193"/>
        <pc:sldMkLst>
          <pc:docMk/>
          <pc:sldMk cId="1492336588" sldId="304"/>
        </pc:sldMkLst>
        <pc:spChg chg="mod">
          <ac:chgData name="Dave Friesen" userId="09798873d1b5be9e" providerId="LiveId" clId="{5122807F-26C1-A14D-B03D-3ECC45035213}" dt="2022-04-17T02:23:00.907" v="4821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Dave Friesen" userId="09798873d1b5be9e" providerId="LiveId" clId="{5122807F-26C1-A14D-B03D-3ECC45035213}" dt="2022-04-17T02:23:31.667" v="4874" actId="20577"/>
          <ac:spMkLst>
            <pc:docMk/>
            <pc:sldMk cId="1492336588" sldId="304"/>
            <ac:spMk id="4" creationId="{68FC04E8-EAB2-F445-B65B-80A4805D96BD}"/>
          </ac:spMkLst>
        </pc:spChg>
        <pc:spChg chg="add mod">
          <ac:chgData name="Dave Friesen" userId="09798873d1b5be9e" providerId="LiveId" clId="{5122807F-26C1-A14D-B03D-3ECC45035213}" dt="2022-04-17T02:32:38.264" v="5193"/>
          <ac:spMkLst>
            <pc:docMk/>
            <pc:sldMk cId="1492336588" sldId="304"/>
            <ac:spMk id="5" creationId="{9DE35C20-ECB4-5446-8274-ED5E564E38EE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085503779" sldId="304"/>
        </pc:sldMkLst>
        <pc:spChg chg="mod">
          <ac:chgData name="Dave Friesen" userId="09798873d1b5be9e" providerId="LiveId" clId="{5122807F-26C1-A14D-B03D-3ECC45035213}" dt="2022-04-16T22:14:35.247" v="532" actId="20577"/>
          <ac:spMkLst>
            <pc:docMk/>
            <pc:sldMk cId="2085503779" sldId="304"/>
            <ac:spMk id="2" creationId="{F28D3DA2-0940-BD4A-B2AE-F051DCA21EA3}"/>
          </ac:spMkLst>
        </pc:spChg>
        <pc:spChg chg="mod">
          <ac:chgData name="Dave Friesen" userId="09798873d1b5be9e" providerId="LiveId" clId="{5122807F-26C1-A14D-B03D-3ECC45035213}" dt="2022-04-16T22:20:58.555" v="549" actId="20577"/>
          <ac:spMkLst>
            <pc:docMk/>
            <pc:sldMk cId="2085503779" sldId="304"/>
            <ac:spMk id="3" creationId="{D8C5BED6-6F74-1046-94B0-9A7B5649F4D5}"/>
          </ac:spMkLst>
        </pc:spChg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449292266" sldId="305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664595988" sldId="306"/>
        </pc:sldMkLst>
      </pc:sldChg>
      <pc:sldChg chg="addSp modSp new mod ord">
        <pc:chgData name="Dave Friesen" userId="09798873d1b5be9e" providerId="LiveId" clId="{5122807F-26C1-A14D-B03D-3ECC45035213}" dt="2022-04-17T02:32:16.874" v="5188"/>
        <pc:sldMkLst>
          <pc:docMk/>
          <pc:sldMk cId="1274476243" sldId="307"/>
        </pc:sldMkLst>
        <pc:spChg chg="mod">
          <ac:chgData name="Dave Friesen" userId="09798873d1b5be9e" providerId="LiveId" clId="{5122807F-26C1-A14D-B03D-3ECC45035213}" dt="2022-04-16T22:14:03.791" v="516" actId="20577"/>
          <ac:spMkLst>
            <pc:docMk/>
            <pc:sldMk cId="1274476243" sldId="307"/>
            <ac:spMk id="2" creationId="{2149E225-AE64-1944-AD7E-9471CBC811E3}"/>
          </ac:spMkLst>
        </pc:spChg>
        <pc:spChg chg="mod">
          <ac:chgData name="Dave Friesen" userId="09798873d1b5be9e" providerId="LiveId" clId="{5122807F-26C1-A14D-B03D-3ECC45035213}" dt="2022-04-17T01:53:50.942" v="3024" actId="20577"/>
          <ac:spMkLst>
            <pc:docMk/>
            <pc:sldMk cId="1274476243" sldId="307"/>
            <ac:spMk id="3" creationId="{F75028E3-5D0E-B74F-A781-C087FE0BB87F}"/>
          </ac:spMkLst>
        </pc:spChg>
        <pc:spChg chg="mod">
          <ac:chgData name="Dave Friesen" userId="09798873d1b5be9e" providerId="LiveId" clId="{5122807F-26C1-A14D-B03D-3ECC45035213}" dt="2022-04-17T02:06:27.924" v="3804" actId="20577"/>
          <ac:spMkLst>
            <pc:docMk/>
            <pc:sldMk cId="1274476243" sldId="307"/>
            <ac:spMk id="4" creationId="{ECE5407A-C817-F84C-9950-CAFECD5DE981}"/>
          </ac:spMkLst>
        </pc:spChg>
        <pc:spChg chg="add mod">
          <ac:chgData name="Dave Friesen" userId="09798873d1b5be9e" providerId="LiveId" clId="{5122807F-26C1-A14D-B03D-3ECC45035213}" dt="2022-04-17T02:32:16.874" v="5188"/>
          <ac:spMkLst>
            <pc:docMk/>
            <pc:sldMk cId="1274476243" sldId="307"/>
            <ac:spMk id="5" creationId="{B0E7AC0A-1717-F548-B922-86A23792DF47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2190730821" sldId="308"/>
        </pc:sldMkLst>
        <pc:spChg chg="mod">
          <ac:chgData name="Dave Friesen" userId="09798873d1b5be9e" providerId="LiveId" clId="{5122807F-26C1-A14D-B03D-3ECC45035213}" dt="2022-04-16T22:14:10.261" v="522" actId="20577"/>
          <ac:spMkLst>
            <pc:docMk/>
            <pc:sldMk cId="2190730821" sldId="308"/>
            <ac:spMk id="2" creationId="{A15B1110-C42E-094B-98E0-A21ABF724CBA}"/>
          </ac:spMkLst>
        </pc:spChg>
        <pc:spChg chg="mod">
          <ac:chgData name="Dave Friesen" userId="09798873d1b5be9e" providerId="LiveId" clId="{5122807F-26C1-A14D-B03D-3ECC45035213}" dt="2022-04-16T22:13:36.436" v="461" actId="20577"/>
          <ac:spMkLst>
            <pc:docMk/>
            <pc:sldMk cId="2190730821" sldId="308"/>
            <ac:spMk id="4" creationId="{553AA9AB-EAB8-2D47-94C2-EF6D582B12F7}"/>
          </ac:spMkLst>
        </pc:spChg>
      </pc:sldChg>
      <pc:sldChg chg="addSp modSp add">
        <pc:chgData name="Dave Friesen" userId="09798873d1b5be9e" providerId="LiveId" clId="{5122807F-26C1-A14D-B03D-3ECC45035213}" dt="2022-04-17T02:32:25.128" v="5190"/>
        <pc:sldMkLst>
          <pc:docMk/>
          <pc:sldMk cId="3605586502" sldId="308"/>
        </pc:sldMkLst>
        <pc:spChg chg="add mod">
          <ac:chgData name="Dave Friesen" userId="09798873d1b5be9e" providerId="LiveId" clId="{5122807F-26C1-A14D-B03D-3ECC45035213}" dt="2022-04-17T02:32:25.128" v="5190"/>
          <ac:spMkLst>
            <pc:docMk/>
            <pc:sldMk cId="3605586502" sldId="308"/>
            <ac:spMk id="5" creationId="{55FFA307-62F5-1B4D-912A-AC1D28EB7E39}"/>
          </ac:spMkLst>
        </pc:spChg>
      </pc:sldChg>
      <pc:sldChg chg="modSp new del mod">
        <pc:chgData name="Dave Friesen" userId="09798873d1b5be9e" providerId="LiveId" clId="{5122807F-26C1-A14D-B03D-3ECC45035213}" dt="2022-04-16T22:27:31.115" v="725" actId="2696"/>
        <pc:sldMkLst>
          <pc:docMk/>
          <pc:sldMk cId="909622658" sldId="309"/>
        </pc:sldMkLst>
        <pc:spChg chg="mod">
          <ac:chgData name="Dave Friesen" userId="09798873d1b5be9e" providerId="LiveId" clId="{5122807F-26C1-A14D-B03D-3ECC45035213}" dt="2022-04-16T22:13:46.778" v="478" actId="20577"/>
          <ac:spMkLst>
            <pc:docMk/>
            <pc:sldMk cId="909622658" sldId="309"/>
            <ac:spMk id="2" creationId="{BA6291A3-AB37-CD44-AE73-EAC5A53F4F11}"/>
          </ac:spMkLst>
        </pc:spChg>
        <pc:spChg chg="mod">
          <ac:chgData name="Dave Friesen" userId="09798873d1b5be9e" providerId="LiveId" clId="{5122807F-26C1-A14D-B03D-3ECC45035213}" dt="2022-04-16T22:13:54.343" v="510" actId="20577"/>
          <ac:spMkLst>
            <pc:docMk/>
            <pc:sldMk cId="909622658" sldId="309"/>
            <ac:spMk id="4" creationId="{FBABC57B-87FC-D44A-A148-7A012A665C97}"/>
          </ac:spMkLst>
        </pc:spChg>
      </pc:sldChg>
      <pc:sldChg chg="addSp modSp add mod">
        <pc:chgData name="Dave Friesen" userId="09798873d1b5be9e" providerId="LiveId" clId="{5122807F-26C1-A14D-B03D-3ECC45035213}" dt="2022-04-17T02:32:29.812" v="5191"/>
        <pc:sldMkLst>
          <pc:docMk/>
          <pc:sldMk cId="3638441222" sldId="309"/>
        </pc:sldMkLst>
        <pc:spChg chg="mod">
          <ac:chgData name="Dave Friesen" userId="09798873d1b5be9e" providerId="LiveId" clId="{5122807F-26C1-A14D-B03D-3ECC45035213}" dt="2022-04-17T02:13:21.747" v="4245" actId="20577"/>
          <ac:spMkLst>
            <pc:docMk/>
            <pc:sldMk cId="3638441222" sldId="309"/>
            <ac:spMk id="3" creationId="{3D871C71-727D-4C40-8CAF-B01F560297E9}"/>
          </ac:spMkLst>
        </pc:spChg>
        <pc:spChg chg="mod">
          <ac:chgData name="Dave Friesen" userId="09798873d1b5be9e" providerId="LiveId" clId="{5122807F-26C1-A14D-B03D-3ECC45035213}" dt="2022-04-17T02:24:32.490" v="4924" actId="20577"/>
          <ac:spMkLst>
            <pc:docMk/>
            <pc:sldMk cId="3638441222" sldId="309"/>
            <ac:spMk id="4" creationId="{FBABC57B-87FC-D44A-A148-7A012A665C97}"/>
          </ac:spMkLst>
        </pc:spChg>
        <pc:spChg chg="add mod">
          <ac:chgData name="Dave Friesen" userId="09798873d1b5be9e" providerId="LiveId" clId="{5122807F-26C1-A14D-B03D-3ECC45035213}" dt="2022-04-17T02:32:29.812" v="5191"/>
          <ac:spMkLst>
            <pc:docMk/>
            <pc:sldMk cId="3638441222" sldId="309"/>
            <ac:spMk id="5" creationId="{BBBC7143-D3B3-9C4A-9595-8052418256E3}"/>
          </ac:spMkLst>
        </pc:spChg>
      </pc:sldChg>
      <pc:sldChg chg="modSp add del mod">
        <pc:chgData name="Dave Friesen" userId="09798873d1b5be9e" providerId="LiveId" clId="{5122807F-26C1-A14D-B03D-3ECC45035213}" dt="2022-04-16T22:26:26.268" v="699" actId="2696"/>
        <pc:sldMkLst>
          <pc:docMk/>
          <pc:sldMk cId="3420585399" sldId="310"/>
        </pc:sldMkLst>
        <pc:spChg chg="mod">
          <ac:chgData name="Dave Friesen" userId="09798873d1b5be9e" providerId="LiveId" clId="{5122807F-26C1-A14D-B03D-3ECC45035213}" dt="2022-04-16T22:08:25.752" v="126" actId="20577"/>
          <ac:spMkLst>
            <pc:docMk/>
            <pc:sldMk cId="3420585399" sldId="310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6T22:25:16.668" v="656" actId="21"/>
          <ac:spMkLst>
            <pc:docMk/>
            <pc:sldMk cId="3420585399" sldId="310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6T22:12:32.382" v="337" actId="20577"/>
          <ac:spMkLst>
            <pc:docMk/>
            <pc:sldMk cId="3420585399" sldId="310"/>
            <ac:spMk id="4" creationId="{85607E16-0BAD-F14B-80EB-2317D5EEAA04}"/>
          </ac:spMkLst>
        </pc:spChg>
      </pc:sldChg>
      <pc:sldChg chg="new del">
        <pc:chgData name="Dave Friesen" userId="09798873d1b5be9e" providerId="LiveId" clId="{5122807F-26C1-A14D-B03D-3ECC45035213}" dt="2022-04-17T02:19:48.424" v="4600" actId="2696"/>
        <pc:sldMkLst>
          <pc:docMk/>
          <pc:sldMk cId="2179057980" sldId="311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3309816155" sldId="312"/>
        </pc:sldMkLst>
      </pc:sldChg>
      <pc:sldChg chg="new del">
        <pc:chgData name="Dave Friesen" userId="09798873d1b5be9e" providerId="LiveId" clId="{5122807F-26C1-A14D-B03D-3ECC45035213}" dt="2022-04-16T22:27:58.078" v="727" actId="2696"/>
        <pc:sldMkLst>
          <pc:docMk/>
          <pc:sldMk cId="1830002319" sldId="313"/>
        </pc:sldMkLst>
      </pc:sldChg>
      <pc:sldChg chg="addSp delSp modSp new mod ord delAnim">
        <pc:chgData name="Dave Friesen" userId="09798873d1b5be9e" providerId="LiveId" clId="{5122807F-26C1-A14D-B03D-3ECC45035213}" dt="2022-04-18T01:49:34.319" v="5256" actId="478"/>
        <pc:sldMkLst>
          <pc:docMk/>
          <pc:sldMk cId="2235290321" sldId="314"/>
        </pc:sldMkLst>
        <pc:spChg chg="mod">
          <ac:chgData name="Dave Friesen" userId="09798873d1b5be9e" providerId="LiveId" clId="{5122807F-26C1-A14D-B03D-3ECC45035213}" dt="2022-04-16T22:22:43.853" v="565" actId="20577"/>
          <ac:spMkLst>
            <pc:docMk/>
            <pc:sldMk cId="2235290321" sldId="314"/>
            <ac:spMk id="2" creationId="{2CE77377-9977-F747-9410-CD5E34AC5EBC}"/>
          </ac:spMkLst>
        </pc:spChg>
        <pc:spChg chg="mod">
          <ac:chgData name="Dave Friesen" userId="09798873d1b5be9e" providerId="LiveId" clId="{5122807F-26C1-A14D-B03D-3ECC45035213}" dt="2022-04-17T01:52:29.218" v="2997" actId="20577"/>
          <ac:spMkLst>
            <pc:docMk/>
            <pc:sldMk cId="2235290321" sldId="314"/>
            <ac:spMk id="3" creationId="{61F371AF-99EF-9A45-A8D3-ADF932CAC225}"/>
          </ac:spMkLst>
        </pc:spChg>
        <pc:spChg chg="mod">
          <ac:chgData name="Dave Friesen" userId="09798873d1b5be9e" providerId="LiveId" clId="{5122807F-26C1-A14D-B03D-3ECC45035213}" dt="2022-04-17T02:06:52.081" v="3848" actId="20577"/>
          <ac:spMkLst>
            <pc:docMk/>
            <pc:sldMk cId="2235290321" sldId="314"/>
            <ac:spMk id="4" creationId="{0E7293FC-A21A-1C4A-9449-FF84C129D018}"/>
          </ac:spMkLst>
        </pc:spChg>
        <pc:spChg chg="add mod">
          <ac:chgData name="Dave Friesen" userId="09798873d1b5be9e" providerId="LiveId" clId="{5122807F-26C1-A14D-B03D-3ECC45035213}" dt="2022-04-17T02:32:04.737" v="5184"/>
          <ac:spMkLst>
            <pc:docMk/>
            <pc:sldMk cId="2235290321" sldId="314"/>
            <ac:spMk id="5" creationId="{DE924D64-8EA3-F347-8A4F-40D5AC192F95}"/>
          </ac:spMkLst>
        </pc:spChg>
        <pc:picChg chg="add del mod">
          <ac:chgData name="Dave Friesen" userId="09798873d1b5be9e" providerId="LiveId" clId="{5122807F-26C1-A14D-B03D-3ECC45035213}" dt="2022-04-18T01:49:34.319" v="5256" actId="478"/>
          <ac:picMkLst>
            <pc:docMk/>
            <pc:sldMk cId="2235290321" sldId="314"/>
            <ac:picMk id="6" creationId="{E7FF9C2B-7642-6C40-9449-C3921626CE1F}"/>
          </ac:picMkLst>
        </pc:pic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989920319" sldId="315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877896949" sldId="316"/>
        </pc:sldMkLst>
      </pc:sldChg>
      <pc:sldChg chg="addSp delSp modSp add mod">
        <pc:chgData name="Dave Friesen" userId="09798873d1b5be9e" providerId="LiveId" clId="{5122807F-26C1-A14D-B03D-3ECC45035213}" dt="2022-04-17T02:32:10.561" v="5186"/>
        <pc:sldMkLst>
          <pc:docMk/>
          <pc:sldMk cId="1021985771" sldId="317"/>
        </pc:sldMkLst>
        <pc:spChg chg="mod">
          <ac:chgData name="Dave Friesen" userId="09798873d1b5be9e" providerId="LiveId" clId="{5122807F-26C1-A14D-B03D-3ECC45035213}" dt="2022-04-16T22:25:06.634" v="655" actId="20577"/>
          <ac:spMkLst>
            <pc:docMk/>
            <pc:sldMk cId="1021985771" sldId="317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1:54:18.391" v="3028" actId="113"/>
          <ac:spMkLst>
            <pc:docMk/>
            <pc:sldMk cId="1021985771" sldId="317"/>
            <ac:spMk id="3" creationId="{482B5158-8CF5-114F-975A-800E853D4720}"/>
          </ac:spMkLst>
        </pc:spChg>
        <pc:spChg chg="mod">
          <ac:chgData name="Dave Friesen" userId="09798873d1b5be9e" providerId="LiveId" clId="{5122807F-26C1-A14D-B03D-3ECC45035213}" dt="2022-04-17T02:08:35.566" v="3977" actId="20577"/>
          <ac:spMkLst>
            <pc:docMk/>
            <pc:sldMk cId="1021985771" sldId="317"/>
            <ac:spMk id="4" creationId="{85607E16-0BAD-F14B-80EB-2317D5EEAA04}"/>
          </ac:spMkLst>
        </pc:spChg>
        <pc:spChg chg="add del mod">
          <ac:chgData name="Dave Friesen" userId="09798873d1b5be9e" providerId="LiveId" clId="{5122807F-26C1-A14D-B03D-3ECC45035213}" dt="2022-04-17T00:18:47.429" v="1808"/>
          <ac:spMkLst>
            <pc:docMk/>
            <pc:sldMk cId="1021985771" sldId="317"/>
            <ac:spMk id="6" creationId="{880483F2-EF6F-A84E-A53C-6678CEC6F816}"/>
          </ac:spMkLst>
        </pc:spChg>
        <pc:spChg chg="add del mod">
          <ac:chgData name="Dave Friesen" userId="09798873d1b5be9e" providerId="LiveId" clId="{5122807F-26C1-A14D-B03D-3ECC45035213}" dt="2022-04-17T00:19:47.125" v="1839" actId="478"/>
          <ac:spMkLst>
            <pc:docMk/>
            <pc:sldMk cId="1021985771" sldId="317"/>
            <ac:spMk id="8" creationId="{E7B6CC3D-B8E2-EC46-8EE0-70CADDDD6988}"/>
          </ac:spMkLst>
        </pc:spChg>
        <pc:spChg chg="add mod">
          <ac:chgData name="Dave Friesen" userId="09798873d1b5be9e" providerId="LiveId" clId="{5122807F-26C1-A14D-B03D-3ECC45035213}" dt="2022-04-17T02:32:10.561" v="5186"/>
          <ac:spMkLst>
            <pc:docMk/>
            <pc:sldMk cId="1021985771" sldId="317"/>
            <ac:spMk id="10" creationId="{F228BE34-9C36-AE47-B5FA-85C88B8D7709}"/>
          </ac:spMkLst>
        </pc:spChg>
        <pc:graphicFrameChg chg="add del mod">
          <ac:chgData name="Dave Friesen" userId="09798873d1b5be9e" providerId="LiveId" clId="{5122807F-26C1-A14D-B03D-3ECC45035213}" dt="2022-04-17T00:18:47.429" v="1808"/>
          <ac:graphicFrameMkLst>
            <pc:docMk/>
            <pc:sldMk cId="1021985771" sldId="317"/>
            <ac:graphicFrameMk id="5" creationId="{1296B872-25AB-9B46-8679-63D384A4125F}"/>
          </ac:graphicFrameMkLst>
        </pc:graphicFrameChg>
        <pc:graphicFrameChg chg="add del mod">
          <ac:chgData name="Dave Friesen" userId="09798873d1b5be9e" providerId="LiveId" clId="{5122807F-26C1-A14D-B03D-3ECC45035213}" dt="2022-04-17T00:19:44.125" v="1838" actId="478"/>
          <ac:graphicFrameMkLst>
            <pc:docMk/>
            <pc:sldMk cId="1021985771" sldId="317"/>
            <ac:graphicFrameMk id="7" creationId="{902CA92B-8E5C-E04A-9D51-7DECCCA5FE46}"/>
          </ac:graphicFrameMkLst>
        </pc:graphicFrameChg>
        <pc:picChg chg="add mod">
          <ac:chgData name="Dave Friesen" userId="09798873d1b5be9e" providerId="LiveId" clId="{5122807F-26C1-A14D-B03D-3ECC45035213}" dt="2022-04-17T00:34:29.054" v="2037" actId="1035"/>
          <ac:picMkLst>
            <pc:docMk/>
            <pc:sldMk cId="1021985771" sldId="317"/>
            <ac:picMk id="9" creationId="{8BE979B6-1342-1449-94CB-68D88C55DD04}"/>
          </ac:picMkLst>
        </pc:picChg>
      </pc:sldChg>
      <pc:sldChg chg="modSp new del mod">
        <pc:chgData name="Dave Friesen" userId="09798873d1b5be9e" providerId="LiveId" clId="{5122807F-26C1-A14D-B03D-3ECC45035213}" dt="2022-04-17T00:45:43.466" v="2121" actId="2696"/>
        <pc:sldMkLst>
          <pc:docMk/>
          <pc:sldMk cId="608452995" sldId="318"/>
        </pc:sldMkLst>
        <pc:spChg chg="mod">
          <ac:chgData name="Dave Friesen" userId="09798873d1b5be9e" providerId="LiveId" clId="{5122807F-26C1-A14D-B03D-3ECC45035213}" dt="2022-04-16T22:25:52.401" v="680" actId="20577"/>
          <ac:spMkLst>
            <pc:docMk/>
            <pc:sldMk cId="608452995" sldId="318"/>
            <ac:spMk id="2" creationId="{CDB4C681-F1C9-2C46-B8F1-C8DA5EADA029}"/>
          </ac:spMkLst>
        </pc:spChg>
        <pc:spChg chg="mod">
          <ac:chgData name="Dave Friesen" userId="09798873d1b5be9e" providerId="LiveId" clId="{5122807F-26C1-A14D-B03D-3ECC45035213}" dt="2022-04-16T22:26:08.080" v="698" actId="114"/>
          <ac:spMkLst>
            <pc:docMk/>
            <pc:sldMk cId="608452995" sldId="318"/>
            <ac:spMk id="3" creationId="{61503644-ED79-A440-B86E-30549ACB9EC7}"/>
          </ac:spMkLst>
        </pc:spChg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3557386630" sldId="319"/>
        </pc:sldMkLst>
      </pc:sldChg>
      <pc:sldChg chg="new del">
        <pc:chgData name="Dave Friesen" userId="09798873d1b5be9e" providerId="LiveId" clId="{5122807F-26C1-A14D-B03D-3ECC45035213}" dt="2022-04-17T02:19:41.301" v="4599" actId="2696"/>
        <pc:sldMkLst>
          <pc:docMk/>
          <pc:sldMk cId="232172733" sldId="320"/>
        </pc:sldMkLst>
      </pc:sldChg>
      <pc:sldChg chg="addSp delSp modSp add del mod">
        <pc:chgData name="Dave Friesen" userId="09798873d1b5be9e" providerId="LiveId" clId="{5122807F-26C1-A14D-B03D-3ECC45035213}" dt="2022-04-17T00:56:55.474" v="2326" actId="2696"/>
        <pc:sldMkLst>
          <pc:docMk/>
          <pc:sldMk cId="2449109336" sldId="321"/>
        </pc:sldMkLst>
        <pc:spChg chg="mod">
          <ac:chgData name="Dave Friesen" userId="09798873d1b5be9e" providerId="LiveId" clId="{5122807F-26C1-A14D-B03D-3ECC45035213}" dt="2022-04-17T00:45:53.683" v="2132" actId="114"/>
          <ac:spMkLst>
            <pc:docMk/>
            <pc:sldMk cId="2449109336" sldId="321"/>
            <ac:spMk id="2" creationId="{CDDA75BA-9727-FC40-856B-CED2DAD80CCE}"/>
          </ac:spMkLst>
        </pc:spChg>
        <pc:spChg chg="mod">
          <ac:chgData name="Dave Friesen" userId="09798873d1b5be9e" providerId="LiveId" clId="{5122807F-26C1-A14D-B03D-3ECC45035213}" dt="2022-04-17T00:46:59.130" v="2235" actId="20577"/>
          <ac:spMkLst>
            <pc:docMk/>
            <pc:sldMk cId="2449109336" sldId="321"/>
            <ac:spMk id="3" creationId="{482B5158-8CF5-114F-975A-800E853D4720}"/>
          </ac:spMkLst>
        </pc:spChg>
        <pc:picChg chg="add del mod">
          <ac:chgData name="Dave Friesen" userId="09798873d1b5be9e" providerId="LiveId" clId="{5122807F-26C1-A14D-B03D-3ECC45035213}" dt="2022-04-17T00:50:36.177" v="2256" actId="478"/>
          <ac:picMkLst>
            <pc:docMk/>
            <pc:sldMk cId="2449109336" sldId="321"/>
            <ac:picMk id="6" creationId="{60BBB5A9-4738-0A48-B089-953F310C4571}"/>
          </ac:picMkLst>
        </pc:picChg>
        <pc:picChg chg="add del mod">
          <ac:chgData name="Dave Friesen" userId="09798873d1b5be9e" providerId="LiveId" clId="{5122807F-26C1-A14D-B03D-3ECC45035213}" dt="2022-04-17T00:50:34.775" v="2255" actId="478"/>
          <ac:picMkLst>
            <pc:docMk/>
            <pc:sldMk cId="2449109336" sldId="321"/>
            <ac:picMk id="8" creationId="{3A495C94-8F6E-8B44-97B0-41BF0D5F2643}"/>
          </ac:picMkLst>
        </pc:picChg>
        <pc:picChg chg="del">
          <ac:chgData name="Dave Friesen" userId="09798873d1b5be9e" providerId="LiveId" clId="{5122807F-26C1-A14D-B03D-3ECC45035213}" dt="2022-04-17T00:45:57.647" v="2133" actId="478"/>
          <ac:picMkLst>
            <pc:docMk/>
            <pc:sldMk cId="2449109336" sldId="321"/>
            <ac:picMk id="9" creationId="{8BE979B6-1342-1449-94CB-68D88C55DD04}"/>
          </ac:picMkLst>
        </pc:picChg>
        <pc:picChg chg="add mod">
          <ac:chgData name="Dave Friesen" userId="09798873d1b5be9e" providerId="LiveId" clId="{5122807F-26C1-A14D-B03D-3ECC45035213}" dt="2022-04-17T00:52:40.943" v="2275" actId="1076"/>
          <ac:picMkLst>
            <pc:docMk/>
            <pc:sldMk cId="2449109336" sldId="321"/>
            <ac:picMk id="11" creationId="{807615E0-9C88-F74F-A6E5-57BC47E83D0B}"/>
          </ac:picMkLst>
        </pc:picChg>
        <pc:picChg chg="add mod">
          <ac:chgData name="Dave Friesen" userId="09798873d1b5be9e" providerId="LiveId" clId="{5122807F-26C1-A14D-B03D-3ECC45035213}" dt="2022-04-17T00:52:31.643" v="2274" actId="1076"/>
          <ac:picMkLst>
            <pc:docMk/>
            <pc:sldMk cId="2449109336" sldId="321"/>
            <ac:picMk id="13" creationId="{3BEE74E0-2BB1-2A48-B228-5CCDE00FC00C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13.847" v="5187"/>
        <pc:sldMkLst>
          <pc:docMk/>
          <pc:sldMk cId="4048925581" sldId="322"/>
        </pc:sldMkLst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2" creationId="{5497AAF4-B644-5C4D-9523-DC6FD7A536B4}"/>
          </ac:spMkLst>
        </pc:spChg>
        <pc:spChg chg="del mod ord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3" creationId="{BA2FE9DB-9BB1-9442-93BF-867B5B7F9A51}"/>
          </ac:spMkLst>
        </pc:spChg>
        <pc:spChg chg="del">
          <ac:chgData name="Dave Friesen" userId="09798873d1b5be9e" providerId="LiveId" clId="{5122807F-26C1-A14D-B03D-3ECC45035213}" dt="2022-04-17T00:53:35.436" v="2277" actId="700"/>
          <ac:spMkLst>
            <pc:docMk/>
            <pc:sldMk cId="4048925581" sldId="322"/>
            <ac:spMk id="4" creationId="{D9A47521-50F2-2240-8891-0E5270195804}"/>
          </ac:spMkLst>
        </pc:spChg>
        <pc:spChg chg="add mod ord">
          <ac:chgData name="Dave Friesen" userId="09798873d1b5be9e" providerId="LiveId" clId="{5122807F-26C1-A14D-B03D-3ECC45035213}" dt="2022-04-17T00:54:04.698" v="2300" actId="20577"/>
          <ac:spMkLst>
            <pc:docMk/>
            <pc:sldMk cId="4048925581" sldId="322"/>
            <ac:spMk id="5" creationId="{D34A197B-EDEB-BE4C-BE7B-D23199192CAE}"/>
          </ac:spMkLst>
        </pc:spChg>
        <pc:spChg chg="add mod ord">
          <ac:chgData name="Dave Friesen" userId="09798873d1b5be9e" providerId="LiveId" clId="{5122807F-26C1-A14D-B03D-3ECC45035213}" dt="2022-04-17T01:00:44.903" v="2388" actId="20577"/>
          <ac:spMkLst>
            <pc:docMk/>
            <pc:sldMk cId="4048925581" sldId="322"/>
            <ac:spMk id="6" creationId="{BAC21A28-B2EB-6F40-8BCF-696DA6F7F725}"/>
          </ac:spMkLst>
        </pc:spChg>
        <pc:spChg chg="add del mod">
          <ac:chgData name="Dave Friesen" userId="09798873d1b5be9e" providerId="LiveId" clId="{5122807F-26C1-A14D-B03D-3ECC45035213}" dt="2022-04-17T01:00:28.302" v="2386"/>
          <ac:spMkLst>
            <pc:docMk/>
            <pc:sldMk cId="4048925581" sldId="322"/>
            <ac:spMk id="13" creationId="{1294477B-FE60-C54D-8DB0-364E7B66C651}"/>
          </ac:spMkLst>
        </pc:spChg>
        <pc:spChg chg="add mod">
          <ac:chgData name="Dave Friesen" userId="09798873d1b5be9e" providerId="LiveId" clId="{5122807F-26C1-A14D-B03D-3ECC45035213}" dt="2022-04-17T02:32:13.847" v="5187"/>
          <ac:spMkLst>
            <pc:docMk/>
            <pc:sldMk cId="4048925581" sldId="322"/>
            <ac:spMk id="17" creationId="{D8EDE33F-7102-FB47-B86C-53F5BC261FC7}"/>
          </ac:spMkLst>
        </pc:sp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8" creationId="{C54DCF27-74A5-1541-894A-9382587676CB}"/>
          </ac:picMkLst>
        </pc:picChg>
        <pc:picChg chg="add del mod">
          <ac:chgData name="Dave Friesen" userId="09798873d1b5be9e" providerId="LiveId" clId="{5122807F-26C1-A14D-B03D-3ECC45035213}" dt="2022-04-17T00:55:08.458" v="2310" actId="931"/>
          <ac:picMkLst>
            <pc:docMk/>
            <pc:sldMk cId="4048925581" sldId="322"/>
            <ac:picMk id="10" creationId="{60CB0581-2DB6-6843-8AB2-F52DB2230E00}"/>
          </ac:picMkLst>
        </pc:picChg>
        <pc:picChg chg="add mod">
          <ac:chgData name="Dave Friesen" userId="09798873d1b5be9e" providerId="LiveId" clId="{5122807F-26C1-A14D-B03D-3ECC45035213}" dt="2022-04-17T01:00:55.133" v="2390" actId="1037"/>
          <ac:picMkLst>
            <pc:docMk/>
            <pc:sldMk cId="4048925581" sldId="322"/>
            <ac:picMk id="12" creationId="{D2D30C68-036E-BC42-8F59-7DC89F520DE9}"/>
          </ac:picMkLst>
        </pc:picChg>
        <pc:picChg chg="add del mod">
          <ac:chgData name="Dave Friesen" userId="09798873d1b5be9e" providerId="LiveId" clId="{5122807F-26C1-A14D-B03D-3ECC45035213}" dt="2022-04-17T01:10:26.569" v="2894" actId="21"/>
          <ac:picMkLst>
            <pc:docMk/>
            <pc:sldMk cId="4048925581" sldId="322"/>
            <ac:picMk id="14" creationId="{15CC1FCE-4850-BA42-A8E8-BCF98B0166F6}"/>
          </ac:picMkLst>
        </pc:picChg>
        <pc:picChg chg="add del mod">
          <ac:chgData name="Dave Friesen" userId="09798873d1b5be9e" providerId="LiveId" clId="{5122807F-26C1-A14D-B03D-3ECC45035213}" dt="2022-04-17T01:12:37.142" v="2914" actId="21"/>
          <ac:picMkLst>
            <pc:docMk/>
            <pc:sldMk cId="4048925581" sldId="322"/>
            <ac:picMk id="15" creationId="{00B79633-15E0-234F-BE71-264E4F880AF5}"/>
          </ac:picMkLst>
        </pc:picChg>
        <pc:picChg chg="add del mod">
          <ac:chgData name="Dave Friesen" userId="09798873d1b5be9e" providerId="LiveId" clId="{5122807F-26C1-A14D-B03D-3ECC45035213}" dt="2022-04-17T02:15:53.364" v="4372" actId="21"/>
          <ac:picMkLst>
            <pc:docMk/>
            <pc:sldMk cId="4048925581" sldId="322"/>
            <ac:picMk id="16" creationId="{77EC464A-E22C-7F48-9695-A194AFA5DE55}"/>
          </ac:picMkLst>
        </pc:picChg>
      </pc:sldChg>
      <pc:sldChg chg="addSp delSp modSp new mod modClrScheme chgLayout">
        <pc:chgData name="Dave Friesen" userId="09798873d1b5be9e" providerId="LiveId" clId="{5122807F-26C1-A14D-B03D-3ECC45035213}" dt="2022-04-17T02:32:20.874" v="5189"/>
        <pc:sldMkLst>
          <pc:docMk/>
          <pc:sldMk cId="486591161" sldId="323"/>
        </pc:sldMkLst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2" creationId="{255F4A63-688F-C240-841A-7A3916C98A18}"/>
          </ac:spMkLst>
        </pc:spChg>
        <pc:spChg chg="del mod ord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3" creationId="{6D38DB68-98FA-C54F-A304-547F4572B0C8}"/>
          </ac:spMkLst>
        </pc:spChg>
        <pc:spChg chg="del">
          <ac:chgData name="Dave Friesen" userId="09798873d1b5be9e" providerId="LiveId" clId="{5122807F-26C1-A14D-B03D-3ECC45035213}" dt="2022-04-17T01:09:15.749" v="2847" actId="700"/>
          <ac:spMkLst>
            <pc:docMk/>
            <pc:sldMk cId="486591161" sldId="323"/>
            <ac:spMk id="4" creationId="{55EFF9FA-88BA-3449-85B6-EB44FC561816}"/>
          </ac:spMkLst>
        </pc:spChg>
        <pc:spChg chg="add mod ord">
          <ac:chgData name="Dave Friesen" userId="09798873d1b5be9e" providerId="LiveId" clId="{5122807F-26C1-A14D-B03D-3ECC45035213}" dt="2022-04-17T02:09:08.830" v="4000" actId="20577"/>
          <ac:spMkLst>
            <pc:docMk/>
            <pc:sldMk cId="486591161" sldId="323"/>
            <ac:spMk id="5" creationId="{2AF8D438-67BB-F444-A55D-BE7BB72AC77C}"/>
          </ac:spMkLst>
        </pc:spChg>
        <pc:spChg chg="add mod ord">
          <ac:chgData name="Dave Friesen" userId="09798873d1b5be9e" providerId="LiveId" clId="{5122807F-26C1-A14D-B03D-3ECC45035213}" dt="2022-04-17T01:58:31.420" v="3221" actId="20577"/>
          <ac:spMkLst>
            <pc:docMk/>
            <pc:sldMk cId="486591161" sldId="323"/>
            <ac:spMk id="6" creationId="{1FFC1385-D480-5A45-AB29-F6965FB5F49E}"/>
          </ac:spMkLst>
        </pc:spChg>
        <pc:spChg chg="add mod">
          <ac:chgData name="Dave Friesen" userId="09798873d1b5be9e" providerId="LiveId" clId="{5122807F-26C1-A14D-B03D-3ECC45035213}" dt="2022-04-17T02:32:20.874" v="5189"/>
          <ac:spMkLst>
            <pc:docMk/>
            <pc:sldMk cId="486591161" sldId="323"/>
            <ac:spMk id="13" creationId="{BFCBCEDA-885C-B842-81B8-9A1D04AC2499}"/>
          </ac:spMkLst>
        </pc:spChg>
        <pc:picChg chg="add del mod">
          <ac:chgData name="Dave Friesen" userId="09798873d1b5be9e" providerId="LiveId" clId="{5122807F-26C1-A14D-B03D-3ECC45035213}" dt="2022-04-17T01:10:21.047" v="2883" actId="21"/>
          <ac:picMkLst>
            <pc:docMk/>
            <pc:sldMk cId="486591161" sldId="323"/>
            <ac:picMk id="8" creationId="{AE9C1918-92F8-D045-9E54-CF9443ECAC82}"/>
          </ac:picMkLst>
        </pc:picChg>
        <pc:picChg chg="add mod">
          <ac:chgData name="Dave Friesen" userId="09798873d1b5be9e" providerId="LiveId" clId="{5122807F-26C1-A14D-B03D-3ECC45035213}" dt="2022-04-17T01:10:28.950" v="2895"/>
          <ac:picMkLst>
            <pc:docMk/>
            <pc:sldMk cId="486591161" sldId="323"/>
            <ac:picMk id="9" creationId="{B063FBED-0E8E-EB45-BC15-89B04A9E10F8}"/>
          </ac:picMkLst>
        </pc:picChg>
        <pc:picChg chg="add del mod">
          <ac:chgData name="Dave Friesen" userId="09798873d1b5be9e" providerId="LiveId" clId="{5122807F-26C1-A14D-B03D-3ECC45035213}" dt="2022-04-17T01:12:23.871" v="2903" actId="21"/>
          <ac:picMkLst>
            <pc:docMk/>
            <pc:sldMk cId="486591161" sldId="323"/>
            <ac:picMk id="10" creationId="{1C7911CC-5231-3748-9CDE-9D71B9EF0E2C}"/>
          </ac:picMkLst>
        </pc:picChg>
        <pc:picChg chg="add mod">
          <ac:chgData name="Dave Friesen" userId="09798873d1b5be9e" providerId="LiveId" clId="{5122807F-26C1-A14D-B03D-3ECC45035213}" dt="2022-04-17T01:12:39.859" v="2915"/>
          <ac:picMkLst>
            <pc:docMk/>
            <pc:sldMk cId="486591161" sldId="323"/>
            <ac:picMk id="11" creationId="{30B76DF3-FF3C-BC45-9700-5E4BC414D49D}"/>
          </ac:picMkLst>
        </pc:picChg>
        <pc:picChg chg="add del mod">
          <ac:chgData name="Dave Friesen" userId="09798873d1b5be9e" providerId="LiveId" clId="{5122807F-26C1-A14D-B03D-3ECC45035213}" dt="2022-04-17T02:14:59.830" v="4284" actId="21"/>
          <ac:picMkLst>
            <pc:docMk/>
            <pc:sldMk cId="486591161" sldId="323"/>
            <ac:picMk id="12" creationId="{2079DBDD-7FCE-CF40-B653-1C4E6D825444}"/>
          </ac:picMkLst>
        </pc:picChg>
      </pc:sldChg>
      <pc:sldChg chg="modSp new del mod">
        <pc:chgData name="Dave Friesen" userId="09798873d1b5be9e" providerId="LiveId" clId="{5122807F-26C1-A14D-B03D-3ECC45035213}" dt="2022-04-17T00:57:51.805" v="2369" actId="2696"/>
        <pc:sldMkLst>
          <pc:docMk/>
          <pc:sldMk cId="4197899299" sldId="323"/>
        </pc:sldMkLst>
        <pc:spChg chg="mod">
          <ac:chgData name="Dave Friesen" userId="09798873d1b5be9e" providerId="LiveId" clId="{5122807F-26C1-A14D-B03D-3ECC45035213}" dt="2022-04-17T00:57:37.640" v="2368" actId="20577"/>
          <ac:spMkLst>
            <pc:docMk/>
            <pc:sldMk cId="4197899299" sldId="323"/>
            <ac:spMk id="2" creationId="{986B2789-450E-C54C-9E7D-83618C24093B}"/>
          </ac:spMkLst>
        </pc:spChg>
      </pc:sldChg>
      <pc:sldChg chg="addSp delSp modSp new mod modClrScheme chgLayout">
        <pc:chgData name="Dave Friesen" userId="09798873d1b5be9e" providerId="LiveId" clId="{5122807F-26C1-A14D-B03D-3ECC45035213}" dt="2022-04-17T02:32:33.991" v="5192"/>
        <pc:sldMkLst>
          <pc:docMk/>
          <pc:sldMk cId="3075068218" sldId="324"/>
        </pc:sldMkLst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2" creationId="{60B0A4F6-CAA0-BC46-9409-C50679942A3F}"/>
          </ac:spMkLst>
        </pc:spChg>
        <pc:spChg chg="del mod ord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3" creationId="{738C1039-8DD3-C347-AEBB-F137EC02964B}"/>
          </ac:spMkLst>
        </pc:spChg>
        <pc:spChg chg="del">
          <ac:chgData name="Dave Friesen" userId="09798873d1b5be9e" providerId="LiveId" clId="{5122807F-26C1-A14D-B03D-3ECC45035213}" dt="2022-04-17T02:05:43.074" v="3747" actId="700"/>
          <ac:spMkLst>
            <pc:docMk/>
            <pc:sldMk cId="3075068218" sldId="324"/>
            <ac:spMk id="4" creationId="{3ADCD3AA-904F-E14A-BFC2-2DB10F46CCEB}"/>
          </ac:spMkLst>
        </pc:spChg>
        <pc:spChg chg="add mod ord">
          <ac:chgData name="Dave Friesen" userId="09798873d1b5be9e" providerId="LiveId" clId="{5122807F-26C1-A14D-B03D-3ECC45035213}" dt="2022-04-17T02:09:40.877" v="4035" actId="20577"/>
          <ac:spMkLst>
            <pc:docMk/>
            <pc:sldMk cId="3075068218" sldId="324"/>
            <ac:spMk id="5" creationId="{D3A8150C-10FE-1442-B36C-1063BF2B23FA}"/>
          </ac:spMkLst>
        </pc:spChg>
        <pc:spChg chg="add mod ord">
          <ac:chgData name="Dave Friesen" userId="09798873d1b5be9e" providerId="LiveId" clId="{5122807F-26C1-A14D-B03D-3ECC45035213}" dt="2022-04-17T02:19:03.616" v="4594" actId="20577"/>
          <ac:spMkLst>
            <pc:docMk/>
            <pc:sldMk cId="3075068218" sldId="324"/>
            <ac:spMk id="6" creationId="{73460A61-67EC-F44A-8201-622359E52BA4}"/>
          </ac:spMkLst>
        </pc:spChg>
        <pc:spChg chg="add mod">
          <ac:chgData name="Dave Friesen" userId="09798873d1b5be9e" providerId="LiveId" clId="{5122807F-26C1-A14D-B03D-3ECC45035213}" dt="2022-04-17T02:32:33.991" v="5192"/>
          <ac:spMkLst>
            <pc:docMk/>
            <pc:sldMk cId="3075068218" sldId="324"/>
            <ac:spMk id="13" creationId="{76E651F6-0442-FF42-BBD7-3165A9974625}"/>
          </ac:spMkLst>
        </pc:spChg>
        <pc:picChg chg="add del mod">
          <ac:chgData name="Dave Friesen" userId="09798873d1b5be9e" providerId="LiveId" clId="{5122807F-26C1-A14D-B03D-3ECC45035213}" dt="2022-04-17T02:14:52.024" v="4252" actId="21"/>
          <ac:picMkLst>
            <pc:docMk/>
            <pc:sldMk cId="3075068218" sldId="324"/>
            <ac:picMk id="8" creationId="{777951A7-F55B-024F-A6E6-982A764A60BD}"/>
          </ac:picMkLst>
        </pc:picChg>
        <pc:picChg chg="add mod">
          <ac:chgData name="Dave Friesen" userId="09798873d1b5be9e" providerId="LiveId" clId="{5122807F-26C1-A14D-B03D-3ECC45035213}" dt="2022-04-17T02:15:02.469" v="4285"/>
          <ac:picMkLst>
            <pc:docMk/>
            <pc:sldMk cId="3075068218" sldId="324"/>
            <ac:picMk id="9" creationId="{AFE4C7EB-7ECF-624B-9568-831CCCF99133}"/>
          </ac:picMkLst>
        </pc:picChg>
        <pc:picChg chg="add del mod">
          <ac:chgData name="Dave Friesen" userId="09798873d1b5be9e" providerId="LiveId" clId="{5122807F-26C1-A14D-B03D-3ECC45035213}" dt="2022-04-17T02:15:37.294" v="4292" actId="21"/>
          <ac:picMkLst>
            <pc:docMk/>
            <pc:sldMk cId="3075068218" sldId="324"/>
            <ac:picMk id="11" creationId="{0EFF7BAC-E1EF-1045-A678-318BFBBD184A}"/>
          </ac:picMkLst>
        </pc:picChg>
        <pc:picChg chg="add mod">
          <ac:chgData name="Dave Friesen" userId="09798873d1b5be9e" providerId="LiveId" clId="{5122807F-26C1-A14D-B03D-3ECC45035213}" dt="2022-04-17T02:16:00.849" v="4373"/>
          <ac:picMkLst>
            <pc:docMk/>
            <pc:sldMk cId="3075068218" sldId="324"/>
            <ac:picMk id="12" creationId="{C5698501-16B6-E047-BF78-E32B0F5F408A}"/>
          </ac:picMkLst>
        </pc:picChg>
      </pc:sldChg>
      <pc:sldMasterChg chg="modSldLayout">
        <pc:chgData name="Dave Friesen" userId="09798873d1b5be9e" providerId="LiveId" clId="{5122807F-26C1-A14D-B03D-3ECC45035213}" dt="2022-04-17T00:59:23.434" v="2374" actId="242"/>
        <pc:sldMasterMkLst>
          <pc:docMk/>
          <pc:sldMasterMk cId="0" sldId="2147483661"/>
        </pc:sldMasterMkLst>
        <pc:sldLayoutChg chg="modSp mod">
          <pc:chgData name="Dave Friesen" userId="09798873d1b5be9e" providerId="LiveId" clId="{5122807F-26C1-A14D-B03D-3ECC45035213}" dt="2022-04-17T00:59:23.434" v="2374" actId="242"/>
          <pc:sldLayoutMkLst>
            <pc:docMk/>
            <pc:sldMasterMk cId="0" sldId="2147483661"/>
            <pc:sldLayoutMk cId="0" sldId="2147483659"/>
          </pc:sldLayoutMkLst>
          <pc:spChg chg="mod">
            <ac:chgData name="Dave Friesen" userId="09798873d1b5be9e" providerId="LiveId" clId="{5122807F-26C1-A14D-B03D-3ECC45035213}" dt="2022-04-16T22:15:41.176" v="534" actId="403"/>
            <ac:spMkLst>
              <pc:docMk/>
              <pc:sldMasterMk cId="0" sldId="2147483661"/>
              <pc:sldLayoutMk cId="0" sldId="2147483659"/>
              <ac:spMk id="8" creationId="{7427CF38-0B1B-F544-AC13-F91FD8104582}"/>
            </ac:spMkLst>
          </pc:spChg>
          <pc:spChg chg="mod">
            <ac:chgData name="Dave Friesen" userId="09798873d1b5be9e" providerId="LiveId" clId="{5122807F-26C1-A14D-B03D-3ECC45035213}" dt="2022-04-16T21:59:11.292" v="2" actId="2711"/>
            <ac:spMkLst>
              <pc:docMk/>
              <pc:sldMasterMk cId="0" sldId="2147483661"/>
              <pc:sldLayoutMk cId="0" sldId="2147483659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7T00:59:23.434" v="2374" actId="242"/>
            <ac:spMkLst>
              <pc:docMk/>
              <pc:sldMasterMk cId="0" sldId="2147483661"/>
              <pc:sldLayoutMk cId="0" sldId="2147483659"/>
              <ac:spMk id="55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01.211" v="1" actId="2711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5122807F-26C1-A14D-B03D-3ECC45035213}" dt="2022-04-16T21:58:52.354" v="0" actId="2711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01.211" v="1" actId="2711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  <pc:sldLayoutChg chg="modSp">
          <pc:chgData name="Dave Friesen" userId="09798873d1b5be9e" providerId="LiveId" clId="{5122807F-26C1-A14D-B03D-3ECC45035213}" dt="2022-04-16T21:59:33.520" v="5" actId="2711"/>
          <pc:sldLayoutMkLst>
            <pc:docMk/>
            <pc:sldMasterMk cId="0" sldId="2147483661"/>
            <pc:sldLayoutMk cId="2441229045" sldId="2147483662"/>
          </pc:sldLayoutMkLst>
          <pc:spChg chg="mod">
            <ac:chgData name="Dave Friesen" userId="09798873d1b5be9e" providerId="LiveId" clId="{5122807F-26C1-A14D-B03D-3ECC45035213}" dt="2022-04-16T21:59:28.121" v="4" actId="2711"/>
            <ac:spMkLst>
              <pc:docMk/>
              <pc:sldMasterMk cId="0" sldId="2147483661"/>
              <pc:sldLayoutMk cId="2441229045" sldId="2147483662"/>
              <ac:spMk id="54" creationId="{00000000-0000-0000-0000-000000000000}"/>
            </ac:spMkLst>
          </pc:spChg>
          <pc:spChg chg="mod">
            <ac:chgData name="Dave Friesen" userId="09798873d1b5be9e" providerId="LiveId" clId="{5122807F-26C1-A14D-B03D-3ECC45035213}" dt="2022-04-16T21:59:33.520" v="5" actId="2711"/>
            <ac:spMkLst>
              <pc:docMk/>
              <pc:sldMasterMk cId="0" sldId="2147483661"/>
              <pc:sldLayoutMk cId="2441229045" sldId="2147483662"/>
              <ac:spMk id="55" creationId="{00000000-0000-0000-0000-000000000000}"/>
            </ac:spMkLst>
          </pc:spChg>
        </pc:sldLayoutChg>
      </pc:sldMasterChg>
    </pc:docChg>
  </pc:docChgLst>
  <pc:docChgLst>
    <pc:chgData name="Dave Friesen" userId="09798873d1b5be9e" providerId="LiveId" clId="{4A6F0D96-0F75-644A-B7D9-5F08E508959D}"/>
    <pc:docChg chg="undo custSel addSld delSld modSld modMainMaster">
      <pc:chgData name="Dave Friesen" userId="09798873d1b5be9e" providerId="LiveId" clId="{4A6F0D96-0F75-644A-B7D9-5F08E508959D}" dt="2022-06-19T21:26:52.483" v="696" actId="1038"/>
      <pc:docMkLst>
        <pc:docMk/>
      </pc:docMkLst>
      <pc:sldChg chg="addSp delSp modSp del mod">
        <pc:chgData name="Dave Friesen" userId="09798873d1b5be9e" providerId="LiveId" clId="{4A6F0D96-0F75-644A-B7D9-5F08E508959D}" dt="2022-06-19T21:25:54.789" v="665" actId="2696"/>
        <pc:sldMkLst>
          <pc:docMk/>
          <pc:sldMk cId="0" sldId="256"/>
        </pc:sldMkLst>
        <pc:spChg chg="add del mod">
          <ac:chgData name="Dave Friesen" userId="09798873d1b5be9e" providerId="LiveId" clId="{4A6F0D96-0F75-644A-B7D9-5F08E508959D}" dt="2022-06-19T21:06:13.310" v="264" actId="767"/>
          <ac:spMkLst>
            <pc:docMk/>
            <pc:sldMk cId="0" sldId="256"/>
            <ac:spMk id="2" creationId="{7AE33AA4-CA58-FC45-B6CD-92DBDD6E4228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2" creationId="{00000000-0000-0000-0000-000000000000}"/>
          </ac:spMkLst>
        </pc:spChg>
        <pc:spChg chg="mod">
          <ac:chgData name="Dave Friesen" userId="09798873d1b5be9e" providerId="LiveId" clId="{4A6F0D96-0F75-644A-B7D9-5F08E508959D}" dt="2022-06-19T21:08:20.281" v="345" actId="1036"/>
          <ac:spMkLst>
            <pc:docMk/>
            <pc:sldMk cId="0" sldId="256"/>
            <ac:spMk id="193" creationId="{00000000-0000-0000-0000-000000000000}"/>
          </ac:spMkLst>
        </pc:spChg>
      </pc:sldChg>
      <pc:sldChg chg="addSp modSp">
        <pc:chgData name="Dave Friesen" userId="09798873d1b5be9e" providerId="LiveId" clId="{4A6F0D96-0F75-644A-B7D9-5F08E508959D}" dt="2022-06-19T21:26:23.200" v="678"/>
        <pc:sldMkLst>
          <pc:docMk/>
          <pc:sldMk cId="3689091321" sldId="280"/>
        </pc:sldMkLst>
        <pc:spChg chg="add mod">
          <ac:chgData name="Dave Friesen" userId="09798873d1b5be9e" providerId="LiveId" clId="{4A6F0D96-0F75-644A-B7D9-5F08E508959D}" dt="2022-06-19T21:26:23.200" v="678"/>
          <ac:spMkLst>
            <pc:docMk/>
            <pc:sldMk cId="3689091321" sldId="280"/>
            <ac:spMk id="4" creationId="{106646DA-AD41-8447-8B73-28705A100F0C}"/>
          </ac:spMkLst>
        </pc:spChg>
      </pc:sldChg>
      <pc:sldChg chg="addSp modSp">
        <pc:chgData name="Dave Friesen" userId="09798873d1b5be9e" providerId="LiveId" clId="{4A6F0D96-0F75-644A-B7D9-5F08E508959D}" dt="2022-06-19T21:26:21.163" v="677"/>
        <pc:sldMkLst>
          <pc:docMk/>
          <pc:sldMk cId="2884068371" sldId="301"/>
        </pc:sldMkLst>
        <pc:spChg chg="add mod">
          <ac:chgData name="Dave Friesen" userId="09798873d1b5be9e" providerId="LiveId" clId="{4A6F0D96-0F75-644A-B7D9-5F08E508959D}" dt="2022-06-19T21:26:21.163" v="677"/>
          <ac:spMkLst>
            <pc:docMk/>
            <pc:sldMk cId="2884068371" sldId="301"/>
            <ac:spMk id="4" creationId="{AA92F414-1FD6-7047-9C4F-1C5C5716912E}"/>
          </ac:spMkLst>
        </pc:spChg>
      </pc:sldChg>
      <pc:sldChg chg="addSp delSp modSp">
        <pc:chgData name="Dave Friesen" userId="09798873d1b5be9e" providerId="LiveId" clId="{4A6F0D96-0F75-644A-B7D9-5F08E508959D}" dt="2022-06-19T21:25:59.588" v="668"/>
        <pc:sldMkLst>
          <pc:docMk/>
          <pc:sldMk cId="3354943662" sldId="302"/>
        </pc:sldMkLst>
        <pc:spChg chg="add del mod">
          <ac:chgData name="Dave Friesen" userId="09798873d1b5be9e" providerId="LiveId" clId="{4A6F0D96-0F75-644A-B7D9-5F08E508959D}" dt="2022-06-19T21:25:32.420" v="654"/>
          <ac:spMkLst>
            <pc:docMk/>
            <pc:sldMk cId="3354943662" sldId="302"/>
            <ac:spMk id="6" creationId="{1B2639C7-5257-E749-949A-289598A6FF43}"/>
          </ac:spMkLst>
        </pc:spChg>
        <pc:spChg chg="add mod">
          <ac:chgData name="Dave Friesen" userId="09798873d1b5be9e" providerId="LiveId" clId="{4A6F0D96-0F75-644A-B7D9-5F08E508959D}" dt="2022-06-19T21:25:59.588" v="668"/>
          <ac:spMkLst>
            <pc:docMk/>
            <pc:sldMk cId="3354943662" sldId="302"/>
            <ac:spMk id="7" creationId="{982CCF61-B7BA-A24B-B3E7-269DA0CDA8CA}"/>
          </ac:spMkLst>
        </pc:spChg>
      </pc:sldChg>
      <pc:sldChg chg="addSp modSp mod">
        <pc:chgData name="Dave Friesen" userId="09798873d1b5be9e" providerId="LiveId" clId="{4A6F0D96-0F75-644A-B7D9-5F08E508959D}" dt="2022-06-19T21:25:48.029" v="664" actId="113"/>
        <pc:sldMkLst>
          <pc:docMk/>
          <pc:sldMk cId="2483835006" sldId="303"/>
        </pc:sldMkLst>
        <pc:spChg chg="mod">
          <ac:chgData name="Dave Friesen" userId="09798873d1b5be9e" providerId="LiveId" clId="{4A6F0D96-0F75-644A-B7D9-5F08E508959D}" dt="2022-06-19T21:24:35.534" v="628" actId="20577"/>
          <ac:spMkLst>
            <pc:docMk/>
            <pc:sldMk cId="2483835006" sldId="303"/>
            <ac:spMk id="4" creationId="{2110E1FC-15E8-6844-86F2-6912B60EDB02}"/>
          </ac:spMkLst>
        </pc:spChg>
        <pc:spChg chg="add mod">
          <ac:chgData name="Dave Friesen" userId="09798873d1b5be9e" providerId="LiveId" clId="{4A6F0D96-0F75-644A-B7D9-5F08E508959D}" dt="2022-06-19T21:25:48.029" v="664" actId="113"/>
          <ac:spMkLst>
            <pc:docMk/>
            <pc:sldMk cId="2483835006" sldId="303"/>
            <ac:spMk id="6" creationId="{64B96E8D-B2FF-1E4E-B112-BD34DBF76E3A}"/>
          </ac:spMkLst>
        </pc:spChg>
      </pc:sldChg>
      <pc:sldChg chg="addSp modSp">
        <pc:chgData name="Dave Friesen" userId="09798873d1b5be9e" providerId="LiveId" clId="{4A6F0D96-0F75-644A-B7D9-5F08E508959D}" dt="2022-06-19T21:26:18.421" v="676"/>
        <pc:sldMkLst>
          <pc:docMk/>
          <pc:sldMk cId="1492336588" sldId="304"/>
        </pc:sldMkLst>
        <pc:spChg chg="add mod">
          <ac:chgData name="Dave Friesen" userId="09798873d1b5be9e" providerId="LiveId" clId="{4A6F0D96-0F75-644A-B7D9-5F08E508959D}" dt="2022-06-19T21:26:18.421" v="676"/>
          <ac:spMkLst>
            <pc:docMk/>
            <pc:sldMk cId="1492336588" sldId="304"/>
            <ac:spMk id="6" creationId="{A64DCCDA-B51D-7843-9EF1-0ED43980F617}"/>
          </ac:spMkLst>
        </pc:spChg>
      </pc:sldChg>
      <pc:sldChg chg="addSp modSp">
        <pc:chgData name="Dave Friesen" userId="09798873d1b5be9e" providerId="LiveId" clId="{4A6F0D96-0F75-644A-B7D9-5F08E508959D}" dt="2022-06-19T21:26:06.386" v="671"/>
        <pc:sldMkLst>
          <pc:docMk/>
          <pc:sldMk cId="1274476243" sldId="307"/>
        </pc:sldMkLst>
        <pc:spChg chg="add mod">
          <ac:chgData name="Dave Friesen" userId="09798873d1b5be9e" providerId="LiveId" clId="{4A6F0D96-0F75-644A-B7D9-5F08E508959D}" dt="2022-06-19T21:26:06.386" v="671"/>
          <ac:spMkLst>
            <pc:docMk/>
            <pc:sldMk cId="1274476243" sldId="307"/>
            <ac:spMk id="6" creationId="{E051B693-A7EC-3142-9E85-F3132F7F6597}"/>
          </ac:spMkLst>
        </pc:spChg>
      </pc:sldChg>
      <pc:sldChg chg="addSp modSp">
        <pc:chgData name="Dave Friesen" userId="09798873d1b5be9e" providerId="LiveId" clId="{4A6F0D96-0F75-644A-B7D9-5F08E508959D}" dt="2022-06-19T21:26:12.423" v="673"/>
        <pc:sldMkLst>
          <pc:docMk/>
          <pc:sldMk cId="3605586502" sldId="308"/>
        </pc:sldMkLst>
        <pc:spChg chg="add mod">
          <ac:chgData name="Dave Friesen" userId="09798873d1b5be9e" providerId="LiveId" clId="{4A6F0D96-0F75-644A-B7D9-5F08E508959D}" dt="2022-06-19T21:26:12.423" v="673"/>
          <ac:spMkLst>
            <pc:docMk/>
            <pc:sldMk cId="3605586502" sldId="308"/>
            <ac:spMk id="8" creationId="{88E8511C-9DC3-684B-A74D-AB56DC0692F6}"/>
          </ac:spMkLst>
        </pc:spChg>
      </pc:sldChg>
      <pc:sldChg chg="addSp modSp">
        <pc:chgData name="Dave Friesen" userId="09798873d1b5be9e" providerId="LiveId" clId="{4A6F0D96-0F75-644A-B7D9-5F08E508959D}" dt="2022-06-19T21:26:14.414" v="674"/>
        <pc:sldMkLst>
          <pc:docMk/>
          <pc:sldMk cId="3638441222" sldId="309"/>
        </pc:sldMkLst>
        <pc:spChg chg="add mod">
          <ac:chgData name="Dave Friesen" userId="09798873d1b5be9e" providerId="LiveId" clId="{4A6F0D96-0F75-644A-B7D9-5F08E508959D}" dt="2022-06-19T21:26:14.414" v="674"/>
          <ac:spMkLst>
            <pc:docMk/>
            <pc:sldMk cId="3638441222" sldId="309"/>
            <ac:spMk id="6" creationId="{08A0174F-3B06-8548-934B-BB3770155318}"/>
          </ac:spMkLst>
        </pc:spChg>
      </pc:sldChg>
      <pc:sldChg chg="addSp delSp modSp mod">
        <pc:chgData name="Dave Friesen" userId="09798873d1b5be9e" providerId="LiveId" clId="{4A6F0D96-0F75-644A-B7D9-5F08E508959D}" dt="2022-06-19T21:25:57.074" v="667" actId="1036"/>
        <pc:sldMkLst>
          <pc:docMk/>
          <pc:sldMk cId="2235290321" sldId="314"/>
        </pc:sldMkLst>
        <pc:spChg chg="mod">
          <ac:chgData name="Dave Friesen" userId="09798873d1b5be9e" providerId="LiveId" clId="{4A6F0D96-0F75-644A-B7D9-5F08E508959D}" dt="2022-06-19T21:24:11.309" v="615" actId="20577"/>
          <ac:spMkLst>
            <pc:docMk/>
            <pc:sldMk cId="2235290321" sldId="314"/>
            <ac:spMk id="3" creationId="{61F371AF-99EF-9A45-A8D3-ADF932CAC225}"/>
          </ac:spMkLst>
        </pc:spChg>
        <pc:spChg chg="add del mod">
          <ac:chgData name="Dave Friesen" userId="09798873d1b5be9e" providerId="LiveId" clId="{4A6F0D96-0F75-644A-B7D9-5F08E508959D}" dt="2022-06-19T21:25:32.929" v="656"/>
          <ac:spMkLst>
            <pc:docMk/>
            <pc:sldMk cId="2235290321" sldId="314"/>
            <ac:spMk id="6" creationId="{4BCD9068-150C-134E-9863-F5324449F90F}"/>
          </ac:spMkLst>
        </pc:spChg>
        <pc:spChg chg="add mod">
          <ac:chgData name="Dave Friesen" userId="09798873d1b5be9e" providerId="LiveId" clId="{4A6F0D96-0F75-644A-B7D9-5F08E508959D}" dt="2022-06-19T21:25:57.074" v="667" actId="1036"/>
          <ac:spMkLst>
            <pc:docMk/>
            <pc:sldMk cId="2235290321" sldId="314"/>
            <ac:spMk id="7" creationId="{38A03EB1-BF82-A14B-BFB8-3259DAB9F80F}"/>
          </ac:spMkLst>
        </pc:spChg>
      </pc:sldChg>
      <pc:sldChg chg="addSp delSp modSp">
        <pc:chgData name="Dave Friesen" userId="09798873d1b5be9e" providerId="LiveId" clId="{4A6F0D96-0F75-644A-B7D9-5F08E508959D}" dt="2022-06-19T21:26:01.509" v="669"/>
        <pc:sldMkLst>
          <pc:docMk/>
          <pc:sldMk cId="1021985771" sldId="317"/>
        </pc:sldMkLst>
        <pc:spChg chg="add del mod">
          <ac:chgData name="Dave Friesen" userId="09798873d1b5be9e" providerId="LiveId" clId="{4A6F0D96-0F75-644A-B7D9-5F08E508959D}" dt="2022-06-19T21:25:32.152" v="653"/>
          <ac:spMkLst>
            <pc:docMk/>
            <pc:sldMk cId="1021985771" sldId="317"/>
            <ac:spMk id="7" creationId="{C3824AE8-CB78-9B48-9997-223A33241210}"/>
          </ac:spMkLst>
        </pc:spChg>
        <pc:spChg chg="add mod">
          <ac:chgData name="Dave Friesen" userId="09798873d1b5be9e" providerId="LiveId" clId="{4A6F0D96-0F75-644A-B7D9-5F08E508959D}" dt="2022-06-19T21:26:01.509" v="669"/>
          <ac:spMkLst>
            <pc:docMk/>
            <pc:sldMk cId="1021985771" sldId="317"/>
            <ac:spMk id="8" creationId="{B4EB99D9-4ADF-CA47-9161-E977700EF7BB}"/>
          </ac:spMkLst>
        </pc:spChg>
      </pc:sldChg>
      <pc:sldChg chg="addSp delSp modSp">
        <pc:chgData name="Dave Friesen" userId="09798873d1b5be9e" providerId="LiveId" clId="{4A6F0D96-0F75-644A-B7D9-5F08E508959D}" dt="2022-06-19T21:26:03.321" v="670"/>
        <pc:sldMkLst>
          <pc:docMk/>
          <pc:sldMk cId="4048925581" sldId="322"/>
        </pc:sldMkLst>
        <pc:spChg chg="add del mod">
          <ac:chgData name="Dave Friesen" userId="09798873d1b5be9e" providerId="LiveId" clId="{4A6F0D96-0F75-644A-B7D9-5F08E508959D}" dt="2022-06-19T21:25:31.822" v="652"/>
          <ac:spMkLst>
            <pc:docMk/>
            <pc:sldMk cId="4048925581" sldId="322"/>
            <ac:spMk id="7" creationId="{EDB710D7-6AC6-A046-9AB9-5D7E3604C898}"/>
          </ac:spMkLst>
        </pc:spChg>
        <pc:spChg chg="add mod">
          <ac:chgData name="Dave Friesen" userId="09798873d1b5be9e" providerId="LiveId" clId="{4A6F0D96-0F75-644A-B7D9-5F08E508959D}" dt="2022-06-19T21:26:03.321" v="670"/>
          <ac:spMkLst>
            <pc:docMk/>
            <pc:sldMk cId="4048925581" sldId="322"/>
            <ac:spMk id="9" creationId="{F3C6EC60-721F-A743-BB2C-483DCF91A698}"/>
          </ac:spMkLst>
        </pc:spChg>
      </pc:sldChg>
      <pc:sldChg chg="addSp modSp">
        <pc:chgData name="Dave Friesen" userId="09798873d1b5be9e" providerId="LiveId" clId="{4A6F0D96-0F75-644A-B7D9-5F08E508959D}" dt="2022-06-19T21:26:08.736" v="672"/>
        <pc:sldMkLst>
          <pc:docMk/>
          <pc:sldMk cId="486591161" sldId="323"/>
        </pc:sldMkLst>
        <pc:spChg chg="add mod">
          <ac:chgData name="Dave Friesen" userId="09798873d1b5be9e" providerId="LiveId" clId="{4A6F0D96-0F75-644A-B7D9-5F08E508959D}" dt="2022-06-19T21:26:08.736" v="672"/>
          <ac:spMkLst>
            <pc:docMk/>
            <pc:sldMk cId="486591161" sldId="323"/>
            <ac:spMk id="7" creationId="{0A077EE1-8AF7-A043-AE9E-5EA915F51B4D}"/>
          </ac:spMkLst>
        </pc:spChg>
      </pc:sldChg>
      <pc:sldChg chg="addSp modSp">
        <pc:chgData name="Dave Friesen" userId="09798873d1b5be9e" providerId="LiveId" clId="{4A6F0D96-0F75-644A-B7D9-5F08E508959D}" dt="2022-06-19T21:26:16.266" v="675"/>
        <pc:sldMkLst>
          <pc:docMk/>
          <pc:sldMk cId="3075068218" sldId="324"/>
        </pc:sldMkLst>
        <pc:spChg chg="add mod">
          <ac:chgData name="Dave Friesen" userId="09798873d1b5be9e" providerId="LiveId" clId="{4A6F0D96-0F75-644A-B7D9-5F08E508959D}" dt="2022-06-19T21:26:16.266" v="675"/>
          <ac:spMkLst>
            <pc:docMk/>
            <pc:sldMk cId="3075068218" sldId="324"/>
            <ac:spMk id="7" creationId="{744E2956-449D-2944-9279-056488903F4A}"/>
          </ac:spMkLst>
        </pc:spChg>
      </pc:sldChg>
      <pc:sldChg chg="addSp modSp new mod">
        <pc:chgData name="Dave Friesen" userId="09798873d1b5be9e" providerId="LiveId" clId="{4A6F0D96-0F75-644A-B7D9-5F08E508959D}" dt="2022-06-19T21:26:52.483" v="696" actId="1038"/>
        <pc:sldMkLst>
          <pc:docMk/>
          <pc:sldMk cId="1961704748" sldId="325"/>
        </pc:sldMkLst>
        <pc:spChg chg="mod">
          <ac:chgData name="Dave Friesen" userId="09798873d1b5be9e" providerId="LiveId" clId="{4A6F0D96-0F75-644A-B7D9-5F08E508959D}" dt="2022-06-19T21:14:03.527" v="465" actId="207"/>
          <ac:spMkLst>
            <pc:docMk/>
            <pc:sldMk cId="1961704748" sldId="325"/>
            <ac:spMk id="2" creationId="{F542047A-BDD9-E04C-A627-1D8A595B2000}"/>
          </ac:spMkLst>
        </pc:spChg>
        <pc:spChg chg="mod">
          <ac:chgData name="Dave Friesen" userId="09798873d1b5be9e" providerId="LiveId" clId="{4A6F0D96-0F75-644A-B7D9-5F08E508959D}" dt="2022-06-19T21:13:11.916" v="453" actId="1036"/>
          <ac:spMkLst>
            <pc:docMk/>
            <pc:sldMk cId="1961704748" sldId="325"/>
            <ac:spMk id="3" creationId="{D215345E-CEAA-4C4E-8638-880DF449B5B4}"/>
          </ac:spMkLst>
        </pc:spChg>
        <pc:picChg chg="add mod">
          <ac:chgData name="Dave Friesen" userId="09798873d1b5be9e" providerId="LiveId" clId="{4A6F0D96-0F75-644A-B7D9-5F08E508959D}" dt="2022-06-19T21:26:52.483" v="696" actId="1038"/>
          <ac:picMkLst>
            <pc:docMk/>
            <pc:sldMk cId="1961704748" sldId="325"/>
            <ac:picMk id="5" creationId="{F770EF57-352D-8242-9BAA-F91316EC9266}"/>
          </ac:picMkLst>
        </pc:picChg>
      </pc:sldChg>
      <pc:sldMasterChg chg="modSldLayout">
        <pc:chgData name="Dave Friesen" userId="09798873d1b5be9e" providerId="LiveId" clId="{4A6F0D96-0F75-644A-B7D9-5F08E508959D}" dt="2022-06-19T21:13:43.592" v="464" actId="14100"/>
        <pc:sldMasterMkLst>
          <pc:docMk/>
          <pc:sldMasterMk cId="0" sldId="2147483661"/>
        </pc:sldMasterMkLst>
        <pc:sldLayoutChg chg="modSp mod">
          <pc:chgData name="Dave Friesen" userId="09798873d1b5be9e" providerId="LiveId" clId="{4A6F0D96-0F75-644A-B7D9-5F08E508959D}" dt="2022-06-19T21:13:43.592" v="464" actId="14100"/>
          <pc:sldLayoutMkLst>
            <pc:docMk/>
            <pc:sldMasterMk cId="0" sldId="2147483661"/>
            <pc:sldLayoutMk cId="0" sldId="2147483660"/>
          </pc:sldLayoutMkLst>
          <pc:spChg chg="mod">
            <ac:chgData name="Dave Friesen" userId="09798873d1b5be9e" providerId="LiveId" clId="{4A6F0D96-0F75-644A-B7D9-5F08E508959D}" dt="2022-06-19T21:13:43.592" v="464" actId="14100"/>
            <ac:spMkLst>
              <pc:docMk/>
              <pc:sldMasterMk cId="0" sldId="2147483661"/>
              <pc:sldLayoutMk cId="0" sldId="2147483660"/>
              <ac:spMk id="184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0:50.248" v="389" actId="1037"/>
            <ac:spMkLst>
              <pc:docMk/>
              <pc:sldMasterMk cId="0" sldId="2147483661"/>
              <pc:sldLayoutMk cId="0" sldId="2147483660"/>
              <ac:spMk id="185" creationId="{00000000-0000-0000-0000-000000000000}"/>
            </ac:spMkLst>
          </pc:spChg>
          <pc:spChg chg="mod">
            <ac:chgData name="Dave Friesen" userId="09798873d1b5be9e" providerId="LiveId" clId="{4A6F0D96-0F75-644A-B7D9-5F08E508959D}" dt="2022-06-19T21:13:34.322" v="463" actId="1036"/>
            <ac:spMkLst>
              <pc:docMk/>
              <pc:sldMasterMk cId="0" sldId="2147483661"/>
              <pc:sldLayoutMk cId="0" sldId="2147483660"/>
              <ac:spMk id="186" creationId="{00000000-0000-0000-0000-000000000000}"/>
            </ac:spMkLst>
          </pc:spChg>
        </pc:sldLayoutChg>
      </pc:sldMasterChg>
    </pc:docChg>
  </pc:docChgLst>
  <pc:docChgLst>
    <pc:chgData name="Guest User" providerId="Windows Live" clId="Web-{7B6FDF95-9096-427B-9540-C81651F583DB}"/>
    <pc:docChg chg="addSld modSld">
      <pc:chgData name="Guest User" userId="" providerId="Windows Live" clId="Web-{7B6FDF95-9096-427B-9540-C81651F583DB}" dt="2022-06-25T22:04:45.378" v="549" actId="20577"/>
      <pc:docMkLst>
        <pc:docMk/>
      </pc:docMkLst>
      <pc:sldChg chg="modSp">
        <pc:chgData name="Guest User" userId="" providerId="Windows Live" clId="Web-{7B6FDF95-9096-427B-9540-C81651F583DB}" dt="2022-06-25T22:04:45.378" v="549" actId="20577"/>
        <pc:sldMkLst>
          <pc:docMk/>
          <pc:sldMk cId="2884068371" sldId="301"/>
        </pc:sldMkLst>
        <pc:spChg chg="mod">
          <ac:chgData name="Guest User" userId="" providerId="Windows Live" clId="Web-{7B6FDF95-9096-427B-9540-C81651F583DB}" dt="2022-06-25T22:04:45.378" v="549" actId="20577"/>
          <ac:spMkLst>
            <pc:docMk/>
            <pc:sldMk cId="2884068371" sldId="301"/>
            <ac:spMk id="4" creationId="{AA92F414-1FD6-7047-9C4F-1C5C5716912E}"/>
          </ac:spMkLst>
        </pc:spChg>
      </pc:sldChg>
      <pc:sldChg chg="modSp">
        <pc:chgData name="Guest User" userId="" providerId="Windows Live" clId="Web-{7B6FDF95-9096-427B-9540-C81651F583DB}" dt="2022-06-25T22:04:37.503" v="547" actId="20577"/>
        <pc:sldMkLst>
          <pc:docMk/>
          <pc:sldMk cId="1492336588" sldId="304"/>
        </pc:sldMkLst>
        <pc:spChg chg="mod">
          <ac:chgData name="Guest User" userId="" providerId="Windows Live" clId="Web-{7B6FDF95-9096-427B-9540-C81651F583DB}" dt="2022-06-25T22:04:37.503" v="547" actId="20577"/>
          <ac:spMkLst>
            <pc:docMk/>
            <pc:sldMk cId="1492336588" sldId="304"/>
            <ac:spMk id="3" creationId="{D8C5BED6-6F74-1046-94B0-9A7B5649F4D5}"/>
          </ac:spMkLst>
        </pc:spChg>
        <pc:spChg chg="mod">
          <ac:chgData name="Guest User" userId="" providerId="Windows Live" clId="Web-{7B6FDF95-9096-427B-9540-C81651F583DB}" dt="2022-06-25T21:33:41.110" v="2" actId="1076"/>
          <ac:spMkLst>
            <pc:docMk/>
            <pc:sldMk cId="1492336588" sldId="304"/>
            <ac:spMk id="6" creationId="{A64DCCDA-B51D-7843-9EF1-0ED43980F617}"/>
          </ac:spMkLst>
        </pc:spChg>
      </pc:sldChg>
      <pc:sldChg chg="modSp new">
        <pc:chgData name="Guest User" userId="" providerId="Windows Live" clId="Web-{7B6FDF95-9096-427B-9540-C81651F583DB}" dt="2022-06-25T21:45:50.564" v="124" actId="20577"/>
        <pc:sldMkLst>
          <pc:docMk/>
          <pc:sldMk cId="762960319" sldId="326"/>
        </pc:sldMkLst>
        <pc:spChg chg="mod">
          <ac:chgData name="Guest User" userId="" providerId="Windows Live" clId="Web-{7B6FDF95-9096-427B-9540-C81651F583DB}" dt="2022-06-25T21:35:10.314" v="27" actId="20577"/>
          <ac:spMkLst>
            <pc:docMk/>
            <pc:sldMk cId="762960319" sldId="326"/>
            <ac:spMk id="2" creationId="{8ABF4340-8968-EC31-406D-26DCBCF65249}"/>
          </ac:spMkLst>
        </pc:spChg>
        <pc:spChg chg="mod">
          <ac:chgData name="Guest User" userId="" providerId="Windows Live" clId="Web-{7B6FDF95-9096-427B-9540-C81651F583DB}" dt="2022-06-25T21:45:50.564" v="124" actId="20577"/>
          <ac:spMkLst>
            <pc:docMk/>
            <pc:sldMk cId="762960319" sldId="326"/>
            <ac:spMk id="3" creationId="{9184CF49-9AD5-BC84-FF8D-6441E8AFDF91}"/>
          </ac:spMkLst>
        </pc:spChg>
      </pc:sldChg>
    </pc:docChg>
  </pc:docChgLst>
  <pc:docChgLst>
    <pc:chgData name="Dave Friesen" userId="09798873d1b5be9e" providerId="LiveId" clId="{2F52ED8C-F374-6742-8DDD-AA57F4CE6EB2}"/>
    <pc:docChg chg="undo custSel addSld modSld sldOrd">
      <pc:chgData name="Dave Friesen" userId="09798873d1b5be9e" providerId="LiveId" clId="{2F52ED8C-F374-6742-8DDD-AA57F4CE6EB2}" dt="2022-08-12T15:18:13.367" v="525" actId="3064"/>
      <pc:docMkLst>
        <pc:docMk/>
      </pc:docMkLst>
      <pc:sldChg chg="new ord">
        <pc:chgData name="Dave Friesen" userId="09798873d1b5be9e" providerId="LiveId" clId="{2F52ED8C-F374-6742-8DDD-AA57F4CE6EB2}" dt="2022-08-12T14:57:47.849" v="1" actId="20578"/>
        <pc:sldMkLst>
          <pc:docMk/>
          <pc:sldMk cId="4290277757" sldId="327"/>
        </pc:sldMkLst>
      </pc:sldChg>
      <pc:sldChg chg="addSp delSp modSp new mod modClrScheme chgLayout">
        <pc:chgData name="Dave Friesen" userId="09798873d1b5be9e" providerId="LiveId" clId="{2F52ED8C-F374-6742-8DDD-AA57F4CE6EB2}" dt="2022-08-12T15:18:13.367" v="525" actId="3064"/>
        <pc:sldMkLst>
          <pc:docMk/>
          <pc:sldMk cId="4138483017" sldId="328"/>
        </pc:sldMkLst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2" creationId="{BA4E630A-27AE-194B-8899-0E9B8D8A06BA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3" creationId="{F1024157-07D3-0647-99FA-7EEDBD226EE4}"/>
          </ac:spMkLst>
        </pc:spChg>
        <pc:spChg chg="del">
          <ac:chgData name="Dave Friesen" userId="09798873d1b5be9e" providerId="LiveId" clId="{2F52ED8C-F374-6742-8DDD-AA57F4CE6EB2}" dt="2022-08-12T15:07:48.929" v="38" actId="700"/>
          <ac:spMkLst>
            <pc:docMk/>
            <pc:sldMk cId="4138483017" sldId="328"/>
            <ac:spMk id="4" creationId="{AF937762-9DF3-D04F-AC71-7C51D32ABB5B}"/>
          </ac:spMkLst>
        </pc:spChg>
        <pc:spChg chg="add mod">
          <ac:chgData name="Dave Friesen" userId="09798873d1b5be9e" providerId="LiveId" clId="{2F52ED8C-F374-6742-8DDD-AA57F4CE6EB2}" dt="2022-08-12T15:18:13.367" v="525" actId="3064"/>
          <ac:spMkLst>
            <pc:docMk/>
            <pc:sldMk cId="4138483017" sldId="328"/>
            <ac:spMk id="6" creationId="{71DD8D78-842E-CA45-8191-BCBC6AC9347D}"/>
          </ac:spMkLst>
        </pc:spChg>
        <pc:picChg chg="add mod">
          <ac:chgData name="Dave Friesen" userId="09798873d1b5be9e" providerId="LiveId" clId="{2F52ED8C-F374-6742-8DDD-AA57F4CE6EB2}" dt="2022-08-12T15:08:10.287" v="43" actId="14100"/>
          <ac:picMkLst>
            <pc:docMk/>
            <pc:sldMk cId="4138483017" sldId="328"/>
            <ac:picMk id="5" creationId="{A5DEBE58-37F7-C747-AD5F-B3564BEB51E1}"/>
          </ac:picMkLst>
        </pc:picChg>
      </pc:sldChg>
      <pc:sldChg chg="new">
        <pc:chgData name="Dave Friesen" userId="09798873d1b5be9e" providerId="LiveId" clId="{2F52ED8C-F374-6742-8DDD-AA57F4CE6EB2}" dt="2022-08-12T14:57:48.600" v="3" actId="680"/>
        <pc:sldMkLst>
          <pc:docMk/>
          <pc:sldMk cId="3328477388" sldId="329"/>
        </pc:sldMkLst>
      </pc:sldChg>
      <pc:sldChg chg="new">
        <pc:chgData name="Dave Friesen" userId="09798873d1b5be9e" providerId="LiveId" clId="{2F52ED8C-F374-6742-8DDD-AA57F4CE6EB2}" dt="2022-08-12T14:57:48.630" v="4" actId="680"/>
        <pc:sldMkLst>
          <pc:docMk/>
          <pc:sldMk cId="649073015" sldId="330"/>
        </pc:sldMkLst>
      </pc:sldChg>
      <pc:sldChg chg="new">
        <pc:chgData name="Dave Friesen" userId="09798873d1b5be9e" providerId="LiveId" clId="{2F52ED8C-F374-6742-8DDD-AA57F4CE6EB2}" dt="2022-08-12T14:57:48.662" v="5" actId="680"/>
        <pc:sldMkLst>
          <pc:docMk/>
          <pc:sldMk cId="1912616366" sldId="331"/>
        </pc:sldMkLst>
      </pc:sldChg>
      <pc:sldChg chg="new">
        <pc:chgData name="Dave Friesen" userId="09798873d1b5be9e" providerId="LiveId" clId="{2F52ED8C-F374-6742-8DDD-AA57F4CE6EB2}" dt="2022-08-12T14:57:48.694" v="6" actId="680"/>
        <pc:sldMkLst>
          <pc:docMk/>
          <pc:sldMk cId="3631041338" sldId="332"/>
        </pc:sldMkLst>
      </pc:sldChg>
      <pc:sldChg chg="new">
        <pc:chgData name="Dave Friesen" userId="09798873d1b5be9e" providerId="LiveId" clId="{2F52ED8C-F374-6742-8DDD-AA57F4CE6EB2}" dt="2022-08-12T14:57:48.726" v="7" actId="680"/>
        <pc:sldMkLst>
          <pc:docMk/>
          <pc:sldMk cId="3824967447" sldId="333"/>
        </pc:sldMkLst>
      </pc:sldChg>
      <pc:sldChg chg="new">
        <pc:chgData name="Dave Friesen" userId="09798873d1b5be9e" providerId="LiveId" clId="{2F52ED8C-F374-6742-8DDD-AA57F4CE6EB2}" dt="2022-08-12T14:57:48.757" v="8" actId="680"/>
        <pc:sldMkLst>
          <pc:docMk/>
          <pc:sldMk cId="841330110" sldId="334"/>
        </pc:sldMkLst>
      </pc:sldChg>
      <pc:sldChg chg="addSp delSp modSp add mod">
        <pc:chgData name="Dave Friesen" userId="09798873d1b5be9e" providerId="LiveId" clId="{2F52ED8C-F374-6742-8DDD-AA57F4CE6EB2}" dt="2022-08-12T15:14:24.201" v="313" actId="20577"/>
        <pc:sldMkLst>
          <pc:docMk/>
          <pc:sldMk cId="2398671434" sldId="335"/>
        </pc:sldMkLst>
        <pc:spChg chg="mod">
          <ac:chgData name="Dave Friesen" userId="09798873d1b5be9e" providerId="LiveId" clId="{2F52ED8C-F374-6742-8DDD-AA57F4CE6EB2}" dt="2022-08-12T15:14:03.658" v="279" actId="20577"/>
          <ac:spMkLst>
            <pc:docMk/>
            <pc:sldMk cId="2398671434" sldId="335"/>
            <ac:spMk id="2" creationId="{F542047A-BDD9-E04C-A627-1D8A595B2000}"/>
          </ac:spMkLst>
        </pc:spChg>
        <pc:spChg chg="mod">
          <ac:chgData name="Dave Friesen" userId="09798873d1b5be9e" providerId="LiveId" clId="{2F52ED8C-F374-6742-8DDD-AA57F4CE6EB2}" dt="2022-08-12T15:14:24.201" v="313" actId="20577"/>
          <ac:spMkLst>
            <pc:docMk/>
            <pc:sldMk cId="2398671434" sldId="335"/>
            <ac:spMk id="3" creationId="{D215345E-CEAA-4C4E-8638-880DF449B5B4}"/>
          </ac:spMkLst>
        </pc:spChg>
        <pc:picChg chg="add del mod">
          <ac:chgData name="Dave Friesen" userId="09798873d1b5be9e" providerId="LiveId" clId="{2F52ED8C-F374-6742-8DDD-AA57F4CE6EB2}" dt="2022-08-12T15:07:51.972" v="39" actId="21"/>
          <ac:picMkLst>
            <pc:docMk/>
            <pc:sldMk cId="2398671434" sldId="335"/>
            <ac:picMk id="6" creationId="{1A1E794A-8AA0-0646-B79E-51BFB50342F0}"/>
          </ac:picMkLst>
        </pc:picChg>
      </pc:sldChg>
    </pc:docChg>
  </pc:docChgLst>
  <pc:docChgLst>
    <pc:chgData name="Guest User" providerId="Windows Live" clId="Web-{061519CC-FE76-48FB-B208-0FFB9ACA72C2}"/>
    <pc:docChg chg="modSld">
      <pc:chgData name="Guest User" userId="" providerId="Windows Live" clId="Web-{061519CC-FE76-48FB-B208-0FFB9ACA72C2}" dt="2022-06-25T05:38:06.156" v="238" actId="20577"/>
      <pc:docMkLst>
        <pc:docMk/>
      </pc:docMkLst>
      <pc:sldChg chg="modSp">
        <pc:chgData name="Guest User" userId="" providerId="Windows Live" clId="Web-{061519CC-FE76-48FB-B208-0FFB9ACA72C2}" dt="2022-06-25T03:43:51.880" v="1" actId="20577"/>
        <pc:sldMkLst>
          <pc:docMk/>
          <pc:sldMk cId="2483835006" sldId="303"/>
        </pc:sldMkLst>
        <pc:spChg chg="mod">
          <ac:chgData name="Guest User" userId="" providerId="Windows Live" clId="Web-{061519CC-FE76-48FB-B208-0FFB9ACA72C2}" dt="2022-06-25T03:43:51.880" v="1" actId="20577"/>
          <ac:spMkLst>
            <pc:docMk/>
            <pc:sldMk cId="2483835006" sldId="303"/>
            <ac:spMk id="6" creationId="{64B96E8D-B2FF-1E4E-B112-BD34DBF76E3A}"/>
          </ac:spMkLst>
        </pc:spChg>
      </pc:sldChg>
      <pc:sldChg chg="addSp delSp modSp">
        <pc:chgData name="Guest User" userId="" providerId="Windows Live" clId="Web-{061519CC-FE76-48FB-B208-0FFB9ACA72C2}" dt="2022-06-25T05:38:06.156" v="238" actId="20577"/>
        <pc:sldMkLst>
          <pc:docMk/>
          <pc:sldMk cId="4048925581" sldId="322"/>
        </pc:sldMkLst>
        <pc:spChg chg="mod">
          <ac:chgData name="Guest User" userId="" providerId="Windows Live" clId="Web-{061519CC-FE76-48FB-B208-0FFB9ACA72C2}" dt="2022-06-25T03:48:37.602" v="21" actId="20577"/>
          <ac:spMkLst>
            <pc:docMk/>
            <pc:sldMk cId="4048925581" sldId="322"/>
            <ac:spMk id="5" creationId="{D34A197B-EDEB-BE4C-BE7B-D23199192CAE}"/>
          </ac:spMkLst>
        </pc:spChg>
        <pc:spChg chg="mod">
          <ac:chgData name="Guest User" userId="" providerId="Windows Live" clId="Web-{061519CC-FE76-48FB-B208-0FFB9ACA72C2}" dt="2022-06-25T05:38:06.156" v="238" actId="20577"/>
          <ac:spMkLst>
            <pc:docMk/>
            <pc:sldMk cId="4048925581" sldId="322"/>
            <ac:spMk id="6" creationId="{BAC21A28-B2EB-6F40-8BCF-696DA6F7F725}"/>
          </ac:spMkLst>
        </pc:spChg>
        <pc:spChg chg="mod">
          <ac:chgData name="Guest User" userId="" providerId="Windows Live" clId="Web-{061519CC-FE76-48FB-B208-0FFB9ACA72C2}" dt="2022-06-25T03:46:31.062" v="16" actId="20577"/>
          <ac:spMkLst>
            <pc:docMk/>
            <pc:sldMk cId="4048925581" sldId="322"/>
            <ac:spMk id="9" creationId="{F3C6EC60-721F-A743-BB2C-483DCF91A698}"/>
          </ac:spMkLst>
        </pc:spChg>
        <pc:picChg chg="add del mod">
          <ac:chgData name="Guest User" userId="" providerId="Windows Live" clId="Web-{061519CC-FE76-48FB-B208-0FFB9ACA72C2}" dt="2022-06-25T03:46:42.657" v="19"/>
          <ac:picMkLst>
            <pc:docMk/>
            <pc:sldMk cId="4048925581" sldId="322"/>
            <ac:picMk id="2" creationId="{F456164C-65EC-CE1F-2076-FC1DE88DE9CF}"/>
          </ac:picMkLst>
        </pc:picChg>
        <pc:picChg chg="add del mod">
          <ac:chgData name="Guest User" userId="" providerId="Windows Live" clId="Web-{061519CC-FE76-48FB-B208-0FFB9ACA72C2}" dt="2022-06-25T05:17:16.818" v="77"/>
          <ac:picMkLst>
            <pc:docMk/>
            <pc:sldMk cId="4048925581" sldId="322"/>
            <ac:picMk id="2" creationId="{FA4FDA9D-F274-38AD-3A51-D64E10F9B35C}"/>
          </ac:picMkLst>
        </pc:picChg>
        <pc:picChg chg="add del mod">
          <ac:chgData name="Guest User" userId="" providerId="Windows Live" clId="Web-{061519CC-FE76-48FB-B208-0FFB9ACA72C2}" dt="2022-06-25T05:35:25.464" v="211"/>
          <ac:picMkLst>
            <pc:docMk/>
            <pc:sldMk cId="4048925581" sldId="322"/>
            <ac:picMk id="3" creationId="{D801DBDB-48EF-75F6-FDFE-703E71921652}"/>
          </ac:picMkLst>
        </pc:picChg>
        <pc:picChg chg="add mod">
          <ac:chgData name="Guest User" userId="" providerId="Windows Live" clId="Web-{061519CC-FE76-48FB-B208-0FFB9ACA72C2}" dt="2022-06-25T05:25:48.351" v="142" actId="14100"/>
          <ac:picMkLst>
            <pc:docMk/>
            <pc:sldMk cId="4048925581" sldId="322"/>
            <ac:picMk id="4" creationId="{7A5A9E70-3AA3-268E-FE00-F771608596ED}"/>
          </ac:picMkLst>
        </pc:picChg>
        <pc:picChg chg="add del mod">
          <ac:chgData name="Guest User" userId="" providerId="Windows Live" clId="Web-{061519CC-FE76-48FB-B208-0FFB9ACA72C2}" dt="2022-06-25T05:35:56.309" v="217"/>
          <ac:picMkLst>
            <pc:docMk/>
            <pc:sldMk cId="4048925581" sldId="322"/>
            <ac:picMk id="7" creationId="{7BB9BAA6-65CA-C5B5-4682-65497762FB82}"/>
          </ac:picMkLst>
        </pc:picChg>
        <pc:picChg chg="del">
          <ac:chgData name="Guest User" userId="" providerId="Windows Live" clId="Web-{061519CC-FE76-48FB-B208-0FFB9ACA72C2}" dt="2022-06-25T05:17:00.130" v="74"/>
          <ac:picMkLst>
            <pc:docMk/>
            <pc:sldMk cId="4048925581" sldId="322"/>
            <ac:picMk id="8" creationId="{C54DCF27-74A5-1541-894A-9382587676CB}"/>
          </ac:picMkLst>
        </pc:picChg>
        <pc:picChg chg="add mod">
          <ac:chgData name="Guest User" userId="" providerId="Windows Live" clId="Web-{061519CC-FE76-48FB-B208-0FFB9ACA72C2}" dt="2022-06-25T05:36:41.091" v="221" actId="1076"/>
          <ac:picMkLst>
            <pc:docMk/>
            <pc:sldMk cId="4048925581" sldId="322"/>
            <ac:picMk id="10" creationId="{707FE4A4-7BAB-309B-3AF4-582568322342}"/>
          </ac:picMkLst>
        </pc:picChg>
        <pc:picChg chg="del">
          <ac:chgData name="Guest User" userId="" providerId="Windows Live" clId="Web-{061519CC-FE76-48FB-B208-0FFB9ACA72C2}" dt="2022-06-25T03:46:24.437" v="11"/>
          <ac:picMkLst>
            <pc:docMk/>
            <pc:sldMk cId="4048925581" sldId="322"/>
            <ac:picMk id="12" creationId="{D2D30C68-036E-BC42-8F59-7DC89F520DE9}"/>
          </ac:picMkLst>
        </pc:picChg>
      </pc:sldChg>
      <pc:sldChg chg="addSp delSp modSp">
        <pc:chgData name="Guest User" userId="" providerId="Windows Live" clId="Web-{061519CC-FE76-48FB-B208-0FFB9ACA72C2}" dt="2022-06-25T05:22:09.653" v="126" actId="1076"/>
        <pc:sldMkLst>
          <pc:docMk/>
          <pc:sldMk cId="3075068218" sldId="324"/>
        </pc:sldMkLst>
        <pc:spChg chg="mod">
          <ac:chgData name="Guest User" userId="" providerId="Windows Live" clId="Web-{061519CC-FE76-48FB-B208-0FFB9ACA72C2}" dt="2022-06-25T05:22:09.653" v="126" actId="1076"/>
          <ac:spMkLst>
            <pc:docMk/>
            <pc:sldMk cId="3075068218" sldId="324"/>
            <ac:spMk id="6" creationId="{73460A61-67EC-F44A-8201-622359E52BA4}"/>
          </ac:spMkLst>
        </pc:spChg>
        <pc:spChg chg="mod">
          <ac:chgData name="Guest User" userId="" providerId="Windows Live" clId="Web-{061519CC-FE76-48FB-B208-0FFB9ACA72C2}" dt="2022-06-25T05:17:38.318" v="82" actId="20577"/>
          <ac:spMkLst>
            <pc:docMk/>
            <pc:sldMk cId="3075068218" sldId="324"/>
            <ac:spMk id="7" creationId="{744E2956-449D-2944-9279-056488903F4A}"/>
          </ac:spMkLst>
        </pc:spChg>
        <pc:picChg chg="add mod">
          <ac:chgData name="Guest User" userId="" providerId="Windows Live" clId="Web-{061519CC-FE76-48FB-B208-0FFB9ACA72C2}" dt="2022-06-25T05:17:50.459" v="87" actId="14100"/>
          <ac:picMkLst>
            <pc:docMk/>
            <pc:sldMk cId="3075068218" sldId="324"/>
            <ac:picMk id="2" creationId="{5EDB2E9C-CEE7-CAE3-0B4C-9DA562741E7E}"/>
          </ac:picMkLst>
        </pc:picChg>
        <pc:picChg chg="del">
          <ac:chgData name="Guest User" userId="" providerId="Windows Live" clId="Web-{061519CC-FE76-48FB-B208-0FFB9ACA72C2}" dt="2022-06-25T05:17:34.037" v="78"/>
          <ac:picMkLst>
            <pc:docMk/>
            <pc:sldMk cId="3075068218" sldId="324"/>
            <ac:picMk id="9" creationId="{AFE4C7EB-7ECF-624B-9568-831CCCF99133}"/>
          </ac:picMkLst>
        </pc:picChg>
        <pc:picChg chg="del">
          <ac:chgData name="Guest User" userId="" providerId="Windows Live" clId="Web-{061519CC-FE76-48FB-B208-0FFB9ACA72C2}" dt="2022-06-25T05:17:41.115" v="83"/>
          <ac:picMkLst>
            <pc:docMk/>
            <pc:sldMk cId="3075068218" sldId="324"/>
            <ac:picMk id="12" creationId="{C5698501-16B6-E047-BF78-E32B0F5F40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 userDrawn="1"/>
        </p:nvSpPr>
        <p:spPr>
          <a:xfrm>
            <a:off x="-19456" y="-9728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562230" y="1812132"/>
            <a:ext cx="64008" cy="30175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ctrTitle"/>
          </p:nvPr>
        </p:nvSpPr>
        <p:spPr>
          <a:xfrm>
            <a:off x="868855" y="1799775"/>
            <a:ext cx="3657600" cy="20116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600" b="1" i="0"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1"/>
          </p:nvPr>
        </p:nvSpPr>
        <p:spPr>
          <a:xfrm>
            <a:off x="868855" y="3932843"/>
            <a:ext cx="36576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4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userDrawn="1">
  <p:cSld name="AUTOLAYOUT_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3124199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04800" y="323850"/>
            <a:ext cx="2514600" cy="571500"/>
          </a:xfrm>
          <a:prstGeom prst="rect">
            <a:avLst/>
          </a:prstGeom>
          <a:noFill/>
        </p:spPr>
        <p:txBody>
          <a:bodyPr spcFirstLastPara="1" wrap="square" lIns="0" tIns="91440" rIns="0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428998" y="323850"/>
            <a:ext cx="5105401" cy="4191000"/>
          </a:xfrm>
          <a:prstGeom prst="rect">
            <a:avLst/>
          </a:prstGeom>
          <a:noFill/>
        </p:spPr>
        <p:txBody>
          <a:bodyPr spcFirstLastPara="1" wrap="square" lIns="45720" tIns="45720" rIns="45720" bIns="45720" anchor="ctr" anchorCtr="0">
            <a:noAutofit/>
          </a:bodyPr>
          <a:lstStyle>
            <a:lvl1pPr marL="0" lvl="0" indent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90000"/>
              <a:buFontTx/>
              <a:buNone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27CF38-0B1B-F544-AC13-F91FD8104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2514600" cy="3295650"/>
          </a:xfrm>
        </p:spPr>
        <p:txBody>
          <a:bodyPr lIns="0" tIns="91440" rIns="0" bIns="91440"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5969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541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13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685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1728" userDrawn="1">
          <p15:clr>
            <a:srgbClr val="FBAE40"/>
          </p15:clr>
        </p15:guide>
        <p15:guide id="6" pos="2112" userDrawn="1">
          <p15:clr>
            <a:srgbClr val="FBAE40"/>
          </p15:clr>
        </p15:guide>
        <p15:guide id="7" pos="5376" userDrawn="1">
          <p15:clr>
            <a:srgbClr val="FBAE40"/>
          </p15:clr>
        </p15:guide>
        <p15:guide id="8" orient="horz" pos="2892" userDrawn="1">
          <p15:clr>
            <a:srgbClr val="FBAE40"/>
          </p15:clr>
        </p15:guide>
        <p15:guide id="9" orient="horz" pos="3180" userDrawn="1">
          <p15:clr>
            <a:srgbClr val="FBAE40"/>
          </p15:clr>
        </p15:guide>
        <p15:guide id="11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>
  <p:cSld name="1_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 userDrawn="1"/>
        </p:nvSpPr>
        <p:spPr>
          <a:xfrm>
            <a:off x="1" y="0"/>
            <a:ext cx="9143999" cy="123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9600" y="323850"/>
            <a:ext cx="7924800" cy="571500"/>
          </a:xfrm>
          <a:prstGeom prst="rect">
            <a:avLst/>
          </a:prstGeom>
          <a:noFill/>
        </p:spPr>
        <p:txBody>
          <a:bodyPr spcFirstLastPara="1" wrap="square" lIns="0" tIns="91440" rIns="0" bIns="9144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 b="1" i="0">
                <a:solidFill>
                  <a:schemeClr val="lt1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09600" y="1581150"/>
            <a:ext cx="7924800" cy="293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  <a:latin typeface="+mj-lt"/>
                <a:ea typeface="Open Sans" pitchFamily="2" charset="0"/>
                <a:cs typeface="Open Sans" pitchFamily="2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587C8957-0E1C-9840-9DBD-4DD040DF8E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924800" y="4591050"/>
            <a:ext cx="609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 b="0">
                <a:solidFill>
                  <a:schemeClr val="dk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1229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44" userDrawn="1">
          <p15:clr>
            <a:srgbClr val="FBAE40"/>
          </p15:clr>
        </p15:guide>
        <p15:guide id="3" orient="horz" pos="204" userDrawn="1">
          <p15:clr>
            <a:srgbClr val="FBAE40"/>
          </p15:clr>
        </p15:guide>
        <p15:guide id="4" pos="5376" userDrawn="1">
          <p15:clr>
            <a:srgbClr val="FBAE40"/>
          </p15:clr>
        </p15:guide>
        <p15:guide id="5" pos="384" userDrawn="1">
          <p15:clr>
            <a:srgbClr val="FBAE40"/>
          </p15:clr>
        </p15:guide>
        <p15:guide id="8" orient="horz" pos="780" userDrawn="1">
          <p15:clr>
            <a:srgbClr val="FBAE40"/>
          </p15:clr>
        </p15:guide>
        <p15:guide id="9" orient="horz" pos="564" userDrawn="1">
          <p15:clr>
            <a:srgbClr val="FBAE40"/>
          </p15:clr>
        </p15:guide>
        <p15:guide id="10" orient="horz" pos="9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9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047A-BDD9-E04C-A627-1D8A595B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6870"/>
            <a:ext cx="4312746" cy="20116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BIS Pipeline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1600" b="0" dirty="0">
                <a:solidFill>
                  <a:srgbClr val="0070C0"/>
                </a:solidFill>
              </a:rPr>
              <a:t>Bank for International Settlements Analytics</a:t>
            </a:r>
            <a:br>
              <a:rPr lang="en-US" sz="1600" b="0" dirty="0"/>
            </a:br>
            <a:br>
              <a:rPr lang="en-US" sz="1800" dirty="0"/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Enabling Advanced Insight into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Global Financial Stability through</a:t>
            </a:r>
            <a:b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</a:br>
            <a:r>
              <a:rPr lang="en" sz="1400" b="0" dirty="0">
                <a:solidFill>
                  <a:schemeClr val="tx1"/>
                </a:solidFill>
                <a:ea typeface="Open Sans" pitchFamily="2" charset="0"/>
                <a:cs typeface="Open Sans" pitchFamily="2" charset="0"/>
              </a:rPr>
              <a:t>Data Pipeline Automation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345E-CEAA-4C4E-8638-880DF449B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3932843"/>
            <a:ext cx="3657600" cy="914400"/>
          </a:xfrm>
        </p:spPr>
        <p:txBody>
          <a:bodyPr/>
          <a:lstStyle/>
          <a:p>
            <a:pPr marL="0" lvl="0" indent="0"/>
            <a:r>
              <a:rPr lang="en-US" dirty="0">
                <a:solidFill>
                  <a:schemeClr val="tx1"/>
                </a:solidFill>
              </a:rPr>
              <a:t>Lane Whitmore</a:t>
            </a:r>
          </a:p>
          <a:p>
            <a:pPr marL="0" lvl="0" indent="0"/>
            <a:r>
              <a:rPr lang="en-US" dirty="0">
                <a:solidFill>
                  <a:schemeClr val="tx1"/>
                </a:solidFill>
              </a:rPr>
              <a:t>Dave Friesen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9D8A7-D86C-C9DC-8A04-695FDDD0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440" y="894080"/>
            <a:ext cx="2744470" cy="27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sp>
        <p:nvSpPr>
          <p:cNvPr id="6" name="Can 5">
            <a:extLst>
              <a:ext uri="{FF2B5EF4-FFF2-40B4-BE49-F238E27FC236}">
                <a16:creationId xmlns:a16="http://schemas.microsoft.com/office/drawing/2014/main" id="{5D275E81-D462-4BEA-0ED1-95673D5E35DD}"/>
              </a:ext>
            </a:extLst>
          </p:cNvPr>
          <p:cNvSpPr/>
          <p:nvPr/>
        </p:nvSpPr>
        <p:spPr>
          <a:xfrm>
            <a:off x="5806440" y="2754630"/>
            <a:ext cx="1097280" cy="868680"/>
          </a:xfrm>
          <a:prstGeom prst="can">
            <a:avLst/>
          </a:prstGeom>
          <a:solidFill>
            <a:srgbClr val="F2652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Relational</a:t>
            </a:r>
          </a:p>
          <a:p>
            <a:pPr algn="ctr"/>
            <a:r>
              <a:rPr lang="en-US" sz="1100" dirty="0"/>
              <a:t>Data</a:t>
            </a:r>
          </a:p>
          <a:p>
            <a:pPr algn="ctr"/>
            <a:r>
              <a:rPr lang="en-US" sz="900" i="1" dirty="0"/>
              <a:t>(MySQL)</a:t>
            </a:r>
            <a:endParaRPr lang="en-US" sz="1100" i="1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F63B7A8-7D8B-42D9-E340-DC9292F72CE7}"/>
              </a:ext>
            </a:extLst>
          </p:cNvPr>
          <p:cNvSpPr/>
          <p:nvPr/>
        </p:nvSpPr>
        <p:spPr>
          <a:xfrm>
            <a:off x="5029200" y="2800350"/>
            <a:ext cx="731520" cy="777240"/>
          </a:xfrm>
          <a:prstGeom prst="rightArrow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BE19F-63C1-FE3C-5482-A08A677A50E9}"/>
              </a:ext>
            </a:extLst>
          </p:cNvPr>
          <p:cNvSpPr/>
          <p:nvPr/>
        </p:nvSpPr>
        <p:spPr>
          <a:xfrm>
            <a:off x="5029200" y="2983230"/>
            <a:ext cx="6858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/>
              <a:t>transform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0208CD-681A-8639-77E4-2F12921CF00A}"/>
              </a:ext>
            </a:extLst>
          </p:cNvPr>
          <p:cNvSpPr/>
          <p:nvPr/>
        </p:nvSpPr>
        <p:spPr>
          <a:xfrm>
            <a:off x="5257800" y="2388870"/>
            <a:ext cx="274320" cy="274320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1AB6E-EA93-BD47-0096-19420C8AC294}"/>
              </a:ext>
            </a:extLst>
          </p:cNvPr>
          <p:cNvSpPr/>
          <p:nvPr/>
        </p:nvSpPr>
        <p:spPr>
          <a:xfrm>
            <a:off x="6217920" y="2388870"/>
            <a:ext cx="274320" cy="274320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4E041E8-11DD-0C1A-53B4-89C85089D08C}"/>
              </a:ext>
            </a:extLst>
          </p:cNvPr>
          <p:cNvSpPr/>
          <p:nvPr/>
        </p:nvSpPr>
        <p:spPr>
          <a:xfrm>
            <a:off x="5715000" y="1657350"/>
            <a:ext cx="3108960" cy="3063240"/>
          </a:xfrm>
          <a:custGeom>
            <a:avLst/>
            <a:gdLst>
              <a:gd name="connsiteX0" fmla="*/ 0 w 3108960"/>
              <a:gd name="connsiteY0" fmla="*/ 510550 h 3063240"/>
              <a:gd name="connsiteX1" fmla="*/ 510550 w 3108960"/>
              <a:gd name="connsiteY1" fmla="*/ 0 h 3063240"/>
              <a:gd name="connsiteX2" fmla="*/ 2598410 w 3108960"/>
              <a:gd name="connsiteY2" fmla="*/ 0 h 3063240"/>
              <a:gd name="connsiteX3" fmla="*/ 3108960 w 3108960"/>
              <a:gd name="connsiteY3" fmla="*/ 510550 h 3063240"/>
              <a:gd name="connsiteX4" fmla="*/ 3108960 w 3108960"/>
              <a:gd name="connsiteY4" fmla="*/ 2552690 h 3063240"/>
              <a:gd name="connsiteX5" fmla="*/ 2598410 w 3108960"/>
              <a:gd name="connsiteY5" fmla="*/ 3063240 h 3063240"/>
              <a:gd name="connsiteX6" fmla="*/ 510550 w 3108960"/>
              <a:gd name="connsiteY6" fmla="*/ 3063240 h 3063240"/>
              <a:gd name="connsiteX7" fmla="*/ 0 w 3108960"/>
              <a:gd name="connsiteY7" fmla="*/ 2552690 h 3063240"/>
              <a:gd name="connsiteX8" fmla="*/ 0 w 3108960"/>
              <a:gd name="connsiteY8" fmla="*/ 510550 h 306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8960" h="3063240" extrusionOk="0">
                <a:moveTo>
                  <a:pt x="0" y="510550"/>
                </a:moveTo>
                <a:cubicBezTo>
                  <a:pt x="18795" y="200918"/>
                  <a:pt x="246156" y="27548"/>
                  <a:pt x="510550" y="0"/>
                </a:cubicBezTo>
                <a:cubicBezTo>
                  <a:pt x="1150636" y="149851"/>
                  <a:pt x="1893117" y="33038"/>
                  <a:pt x="2598410" y="0"/>
                </a:cubicBezTo>
                <a:cubicBezTo>
                  <a:pt x="2879121" y="-13723"/>
                  <a:pt x="3066138" y="247868"/>
                  <a:pt x="3108960" y="510550"/>
                </a:cubicBezTo>
                <a:cubicBezTo>
                  <a:pt x="3131198" y="1461766"/>
                  <a:pt x="3252722" y="1946627"/>
                  <a:pt x="3108960" y="2552690"/>
                </a:cubicBezTo>
                <a:cubicBezTo>
                  <a:pt x="3073292" y="2820046"/>
                  <a:pt x="2862325" y="3095864"/>
                  <a:pt x="2598410" y="3063240"/>
                </a:cubicBezTo>
                <a:cubicBezTo>
                  <a:pt x="1873777" y="2958841"/>
                  <a:pt x="1545921" y="3074742"/>
                  <a:pt x="510550" y="3063240"/>
                </a:cubicBezTo>
                <a:cubicBezTo>
                  <a:pt x="213793" y="3058708"/>
                  <a:pt x="11435" y="2847864"/>
                  <a:pt x="0" y="2552690"/>
                </a:cubicBezTo>
                <a:cubicBezTo>
                  <a:pt x="-141869" y="1605228"/>
                  <a:pt x="-147724" y="788113"/>
                  <a:pt x="0" y="51055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161725608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9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2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40" grpId="0" animBg="1"/>
      <p:bldP spid="41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6526-8724-A3D5-A201-D5C7D8E3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0F44-7EFC-FDD9-C4C1-C1F3D4D1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Ensuring </a:t>
            </a:r>
            <a:r>
              <a:rPr lang="en-US" b="1" dirty="0">
                <a:solidFill>
                  <a:srgbClr val="0070C0"/>
                </a:solidFill>
              </a:rPr>
              <a:t>data integrity is focus</a:t>
            </a:r>
            <a:r>
              <a:rPr lang="en-US" dirty="0">
                <a:solidFill>
                  <a:srgbClr val="595959"/>
                </a:solidFill>
              </a:rPr>
              <a:t> (given no PII) 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best practices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 include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least privilege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,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secured credentials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; extensible to finer-grained security</a:t>
            </a:r>
          </a:p>
          <a:p>
            <a:endParaRPr lang="en-US" dirty="0">
              <a:solidFill>
                <a:srgbClr val="595959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Data integrity further supported through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completeness controls and logging</a:t>
            </a:r>
          </a:p>
          <a:p>
            <a:endParaRPr lang="en-US" dirty="0">
              <a:solidFill>
                <a:srgbClr val="595959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Scalability is inherently supported</a:t>
            </a:r>
            <a:r>
              <a:rPr lang="en-US" dirty="0">
                <a:solidFill>
                  <a:srgbClr val="595959"/>
                </a:solidFill>
                <a:sym typeface="Wingdings" pitchFamily="2" charset="2"/>
              </a:rPr>
              <a:t> through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architecture, relational data, and “cloud-compatible” tooling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ECD3-A9EC-7D3B-F7AA-177C450D1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Security, Data Integrity,  Monitoring/Logging,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424782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1A64D-88C5-7154-6D66-8D8FBD6A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8710"/>
            <a:ext cx="7924800" cy="2933700"/>
          </a:xfrm>
        </p:spPr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514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6964-9D4C-6884-2DC5-72128692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1436-45F4-61DA-39DC-7652C20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Automated pipeline </a:t>
            </a:r>
            <a:r>
              <a:rPr lang="en-US" b="1" i="1" dirty="0">
                <a:solidFill>
                  <a:srgbClr val="0070C0"/>
                </a:solidFill>
              </a:rPr>
              <a:t>framework</a:t>
            </a:r>
            <a:r>
              <a:rPr lang="en-US" dirty="0"/>
              <a:t> for BIS (and other) data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extensible</a:t>
            </a:r>
            <a:r>
              <a:rPr lang="en-US" dirty="0">
                <a:sym typeface="Wingdings" pitchFamily="2" charset="2"/>
              </a:rPr>
              <a:t> by </a:t>
            </a:r>
            <a:r>
              <a:rPr lang="en-US" dirty="0"/>
              <a:t>design and implementation</a:t>
            </a:r>
          </a:p>
          <a:p>
            <a:endParaRPr lang="en-US" dirty="0"/>
          </a:p>
          <a:p>
            <a:r>
              <a:rPr lang="en-US" dirty="0"/>
              <a:t>Limitations include </a:t>
            </a:r>
            <a:r>
              <a:rPr lang="en-US" i="1" dirty="0"/>
              <a:t>baseline</a:t>
            </a:r>
            <a:r>
              <a:rPr lang="en-US" dirty="0"/>
              <a:t> scope and potentially environmental (e.g., “local” execution)</a:t>
            </a:r>
          </a:p>
          <a:p>
            <a:endParaRPr lang="en-US" dirty="0"/>
          </a:p>
          <a:p>
            <a:r>
              <a:rPr lang="en-US" dirty="0"/>
              <a:t>Net: </a:t>
            </a:r>
            <a:r>
              <a:rPr lang="en-US" b="1" dirty="0">
                <a:solidFill>
                  <a:srgbClr val="0070C0"/>
                </a:solidFill>
              </a:rPr>
              <a:t>BIS Pipeline provides a framework to enable and extend global financial analytics</a:t>
            </a:r>
            <a:r>
              <a:rPr lang="en-US" dirty="0"/>
              <a:t>; possibilities range from descriptive analytics to advanced predictive models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A5C9-7D0B-F552-7ACC-2C6B73997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Gaps and</a:t>
            </a:r>
          </a:p>
          <a:p>
            <a:r>
              <a:rPr lang="en-US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24129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E3E4-E47B-4241-BDEC-291867C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EBAB3-2E5F-5D41-9FAB-8B30F4110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14300" indent="0" algn="ctr">
              <a:buNone/>
            </a:pPr>
            <a:r>
              <a:rPr lang="en-US" sz="5400" b="1" dirty="0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2F414-1FD6-7047-9C4F-1C5C5716912E}"/>
              </a:ext>
            </a:extLst>
          </p:cNvPr>
          <p:cNvSpPr txBox="1"/>
          <p:nvPr/>
        </p:nvSpPr>
        <p:spPr>
          <a:xfrm rot="19202998">
            <a:off x="1469734" y="2674882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5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9"/>
    </mc:Choice>
    <mc:Fallback xmlns="">
      <p:transition spd="slow" advTm="39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9BAF-F254-F181-9A0D-35CC579D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53CF-F220-C315-AFA6-CA1651458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Opportunity </a:t>
            </a:r>
            <a:r>
              <a:rPr lang="en-US" dirty="0"/>
              <a:t>– background and problem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 – purpose and approach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– ecosystem and data flow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b="1" dirty="0"/>
              <a:t>BIS Database Design</a:t>
            </a:r>
            <a:r>
              <a:rPr lang="en-US" dirty="0"/>
              <a:t> – Entity Relationship 	Diagram (ERD)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Non-Functionals</a:t>
            </a:r>
            <a:r>
              <a:rPr lang="en-US" dirty="0"/>
              <a:t> – security, data integrity, 	monitoring/logging, and scalability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Demo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b="1" dirty="0"/>
              <a:t>Wrap-up </a:t>
            </a:r>
            <a:r>
              <a:rPr lang="en-US" dirty="0"/>
              <a:t>– gaps and extensibility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59B35-886D-F58F-A339-22F098139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BIS Pipeline walkthrough</a:t>
            </a:r>
          </a:p>
        </p:txBody>
      </p:sp>
    </p:spTree>
    <p:extLst>
      <p:ext uri="{BB962C8B-B14F-4D97-AF65-F5344CB8AC3E}">
        <p14:creationId xmlns:p14="http://schemas.microsoft.com/office/powerpoint/2010/main" val="18964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Bank for International Settlements (BIS)</a:t>
            </a:r>
            <a:r>
              <a:rPr lang="en-US" dirty="0"/>
              <a:t> 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international “bank for central banks” supporting worldwide monetary and financial cooperation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BIS publishes a “gold mine” of data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/>
              <a:t>statistics, rates, and metrics informing analysis of global financial stability and liquidity</a:t>
            </a:r>
          </a:p>
          <a:p>
            <a:pPr marL="230188">
              <a:spcBef>
                <a:spcPts val="600"/>
              </a:spcBef>
            </a:pPr>
            <a:r>
              <a:rPr lang="en-US" sz="1600" dirty="0">
                <a:solidFill>
                  <a:srgbClr val="0070C0"/>
                </a:solidFill>
              </a:rPr>
              <a:t>● </a:t>
            </a:r>
            <a:r>
              <a:rPr lang="en-US" sz="1600" dirty="0">
                <a:solidFill>
                  <a:srgbClr val="595959"/>
                </a:solidFill>
                <a:sym typeface="Wingdings" pitchFamily="2" charset="2"/>
              </a:rPr>
              <a:t>“domains” include banking, currency, debt, derivatives, credit, property, consumers, markets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Automation and data structure</a:t>
            </a:r>
            <a:r>
              <a:rPr lang="en-US" dirty="0">
                <a:solidFill>
                  <a:srgbClr val="595959"/>
                </a:solidFill>
              </a:rPr>
              <a:t> can </a:t>
            </a:r>
            <a:r>
              <a:rPr lang="en-US" b="1" dirty="0">
                <a:solidFill>
                  <a:srgbClr val="0070C0"/>
                </a:solidFill>
              </a:rPr>
              <a:t>accelerate analytical leverage</a:t>
            </a:r>
            <a:r>
              <a:rPr lang="en-US" dirty="0"/>
              <a:t> of BIS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7529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07FF-307F-7C4B-BF25-A96CA86A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3140-3031-378C-593C-0966C5940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/>
              <a:t> provides a </a:t>
            </a:r>
            <a:r>
              <a:rPr lang="en-US" b="1" dirty="0">
                <a:solidFill>
                  <a:srgbClr val="0070C0"/>
                </a:solidFill>
              </a:rPr>
              <a:t>production-ready, automated data pipeline</a:t>
            </a:r>
            <a:r>
              <a:rPr lang="en-US" dirty="0"/>
              <a:t> to extract, load, transform, and persist select BIS datasets to a relational database for analytical “consumption”</a:t>
            </a:r>
          </a:p>
          <a:p>
            <a:pPr marL="6350">
              <a:spcBef>
                <a:spcPts val="600"/>
              </a:spcBef>
            </a:pPr>
            <a:endParaRPr lang="en-US" dirty="0"/>
          </a:p>
          <a:p>
            <a:pPr marL="6350">
              <a:spcBef>
                <a:spcPts val="600"/>
              </a:spcBef>
            </a:pP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surfaced through baseline BIS Pipeline </a:t>
            </a:r>
            <a:r>
              <a:rPr lang="en-US" b="1" dirty="0">
                <a:solidFill>
                  <a:srgbClr val="0070C0"/>
                </a:solidFill>
              </a:rPr>
              <a:t>includes US dollar exchange rates</a:t>
            </a:r>
            <a:r>
              <a:rPr lang="en-US" dirty="0">
                <a:solidFill>
                  <a:srgbClr val="595959"/>
                </a:solidFill>
              </a:rPr>
              <a:t> (monthly, quarterly and annual)</a:t>
            </a:r>
            <a:r>
              <a:rPr lang="en-US" b="1" dirty="0">
                <a:solidFill>
                  <a:srgbClr val="0070C0"/>
                </a:solidFill>
              </a:rPr>
              <a:t>, consumer prices,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policy rates</a:t>
            </a:r>
            <a:r>
              <a:rPr lang="en-US" dirty="0">
                <a:solidFill>
                  <a:srgbClr val="595959"/>
                </a:solidFill>
              </a:rPr>
              <a:t> (monthly)</a:t>
            </a:r>
          </a:p>
          <a:p>
            <a:pPr marL="6350">
              <a:spcBef>
                <a:spcPts val="600"/>
              </a:spcBef>
            </a:pPr>
            <a:endParaRPr lang="en-US" dirty="0">
              <a:solidFill>
                <a:srgbClr val="595959"/>
              </a:solidFill>
            </a:endParaRPr>
          </a:p>
          <a:p>
            <a:pPr marL="6350">
              <a:spcBef>
                <a:spcPts val="600"/>
              </a:spcBef>
            </a:pPr>
            <a:r>
              <a:rPr lang="en-US" b="1" i="1" dirty="0">
                <a:solidFill>
                  <a:srgbClr val="0070C0"/>
                </a:solidFill>
              </a:rPr>
              <a:t>BIS Pipeline</a:t>
            </a:r>
            <a:r>
              <a:rPr lang="en-US" dirty="0">
                <a:solidFill>
                  <a:srgbClr val="595959"/>
                </a:solidFill>
              </a:rPr>
              <a:t> is </a:t>
            </a:r>
            <a:r>
              <a:rPr lang="en-US" b="1" dirty="0">
                <a:solidFill>
                  <a:srgbClr val="0070C0"/>
                </a:solidFill>
              </a:rPr>
              <a:t>built on Python and MySQL</a:t>
            </a:r>
            <a:r>
              <a:rPr lang="en-US" dirty="0">
                <a:solidFill>
                  <a:srgbClr val="595959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automated through Windows</a:t>
            </a:r>
            <a:r>
              <a:rPr lang="en-US" dirty="0">
                <a:solidFill>
                  <a:srgbClr val="595959"/>
                </a:solidFill>
              </a:rPr>
              <a:t> (by default)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A762-5336-0B9C-0B86-3B6443D4D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Purpose and</a:t>
            </a:r>
          </a:p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31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71C7CEC-9E8A-FEE7-2371-C047B83A75EC}"/>
              </a:ext>
            </a:extLst>
          </p:cNvPr>
          <p:cNvGrpSpPr/>
          <p:nvPr/>
        </p:nvGrpSpPr>
        <p:grpSpPr>
          <a:xfrm>
            <a:off x="640080" y="2526030"/>
            <a:ext cx="6080760" cy="1325880"/>
            <a:chOff x="640080" y="2526030"/>
            <a:chExt cx="6080760" cy="132588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E9106F-7CE9-B4A4-BAC0-8F3E146428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252603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66E9724-656D-CB0F-3BFE-2F6C17C035C7}"/>
                </a:ext>
              </a:extLst>
            </p:cNvPr>
            <p:cNvCxnSpPr>
              <a:cxnSpLocks/>
            </p:cNvCxnSpPr>
            <p:nvPr/>
          </p:nvCxnSpPr>
          <p:spPr>
            <a:xfrm>
              <a:off x="640080" y="3851910"/>
              <a:ext cx="6080760" cy="0"/>
            </a:xfrm>
            <a:prstGeom prst="straightConnector1">
              <a:avLst/>
            </a:prstGeom>
            <a:ln w="38100">
              <a:solidFill>
                <a:srgbClr val="F265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B9D03-32A4-23CA-D5D6-767A30126400}"/>
              </a:ext>
            </a:extLst>
          </p:cNvPr>
          <p:cNvSpPr/>
          <p:nvPr/>
        </p:nvSpPr>
        <p:spPr>
          <a:xfrm>
            <a:off x="1737360" y="4034790"/>
            <a:ext cx="37490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Scalability and Extensibility</a:t>
            </a:r>
          </a:p>
          <a:p>
            <a:pPr algn="ctr"/>
            <a:r>
              <a:rPr lang="en-US" sz="1100" dirty="0">
                <a:solidFill>
                  <a:srgbClr val="F26522"/>
                </a:solidFill>
              </a:rPr>
              <a:t>leveraging relational data and “cloud-compatible” tooling</a:t>
            </a:r>
          </a:p>
        </p:txBody>
      </p:sp>
    </p:spTree>
    <p:extLst>
      <p:ext uri="{BB962C8B-B14F-4D97-AF65-F5344CB8AC3E}">
        <p14:creationId xmlns:p14="http://schemas.microsoft.com/office/powerpoint/2010/main" val="4533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5E725D-297B-4257-DB95-DC22D4597F7A}"/>
              </a:ext>
            </a:extLst>
          </p:cNvPr>
          <p:cNvSpPr/>
          <p:nvPr/>
        </p:nvSpPr>
        <p:spPr>
          <a:xfrm>
            <a:off x="365760" y="2068830"/>
            <a:ext cx="3063240" cy="2286000"/>
          </a:xfrm>
          <a:custGeom>
            <a:avLst/>
            <a:gdLst>
              <a:gd name="connsiteX0" fmla="*/ 0 w 3063240"/>
              <a:gd name="connsiteY0" fmla="*/ 381008 h 2286000"/>
              <a:gd name="connsiteX1" fmla="*/ 381008 w 3063240"/>
              <a:gd name="connsiteY1" fmla="*/ 0 h 2286000"/>
              <a:gd name="connsiteX2" fmla="*/ 2682232 w 3063240"/>
              <a:gd name="connsiteY2" fmla="*/ 0 h 2286000"/>
              <a:gd name="connsiteX3" fmla="*/ 3063240 w 3063240"/>
              <a:gd name="connsiteY3" fmla="*/ 381008 h 2286000"/>
              <a:gd name="connsiteX4" fmla="*/ 3063240 w 3063240"/>
              <a:gd name="connsiteY4" fmla="*/ 1904992 h 2286000"/>
              <a:gd name="connsiteX5" fmla="*/ 2682232 w 3063240"/>
              <a:gd name="connsiteY5" fmla="*/ 2286000 h 2286000"/>
              <a:gd name="connsiteX6" fmla="*/ 381008 w 3063240"/>
              <a:gd name="connsiteY6" fmla="*/ 2286000 h 2286000"/>
              <a:gd name="connsiteX7" fmla="*/ 0 w 3063240"/>
              <a:gd name="connsiteY7" fmla="*/ 1904992 h 2286000"/>
              <a:gd name="connsiteX8" fmla="*/ 0 w 3063240"/>
              <a:gd name="connsiteY8" fmla="*/ 38100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63240" h="2286000" extrusionOk="0">
                <a:moveTo>
                  <a:pt x="0" y="381008"/>
                </a:moveTo>
                <a:cubicBezTo>
                  <a:pt x="-21332" y="157425"/>
                  <a:pt x="162727" y="2949"/>
                  <a:pt x="381008" y="0"/>
                </a:cubicBezTo>
                <a:cubicBezTo>
                  <a:pt x="823369" y="132882"/>
                  <a:pt x="1849347" y="-84951"/>
                  <a:pt x="2682232" y="0"/>
                </a:cubicBezTo>
                <a:cubicBezTo>
                  <a:pt x="2884321" y="8141"/>
                  <a:pt x="3061477" y="180326"/>
                  <a:pt x="3063240" y="381008"/>
                </a:cubicBezTo>
                <a:cubicBezTo>
                  <a:pt x="2934636" y="621124"/>
                  <a:pt x="3105516" y="1600746"/>
                  <a:pt x="3063240" y="1904992"/>
                </a:cubicBezTo>
                <a:cubicBezTo>
                  <a:pt x="3101816" y="2119993"/>
                  <a:pt x="2908161" y="2254093"/>
                  <a:pt x="2682232" y="2286000"/>
                </a:cubicBezTo>
                <a:cubicBezTo>
                  <a:pt x="2236917" y="2373639"/>
                  <a:pt x="1282648" y="2213321"/>
                  <a:pt x="381008" y="2286000"/>
                </a:cubicBezTo>
                <a:cubicBezTo>
                  <a:pt x="166233" y="2244515"/>
                  <a:pt x="-12607" y="2132937"/>
                  <a:pt x="0" y="1904992"/>
                </a:cubicBezTo>
                <a:cubicBezTo>
                  <a:pt x="-90202" y="1387091"/>
                  <a:pt x="-95446" y="1127695"/>
                  <a:pt x="0" y="381008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ECAC57-20AB-EC03-CAE9-245EBE412083}"/>
              </a:ext>
            </a:extLst>
          </p:cNvPr>
          <p:cNvSpPr/>
          <p:nvPr/>
        </p:nvSpPr>
        <p:spPr>
          <a:xfrm>
            <a:off x="3154680" y="2068830"/>
            <a:ext cx="2065818" cy="2286000"/>
          </a:xfrm>
          <a:custGeom>
            <a:avLst/>
            <a:gdLst>
              <a:gd name="connsiteX0" fmla="*/ 0 w 2065818"/>
              <a:gd name="connsiteY0" fmla="*/ 344310 h 2286000"/>
              <a:gd name="connsiteX1" fmla="*/ 344310 w 2065818"/>
              <a:gd name="connsiteY1" fmla="*/ 0 h 2286000"/>
              <a:gd name="connsiteX2" fmla="*/ 1721508 w 2065818"/>
              <a:gd name="connsiteY2" fmla="*/ 0 h 2286000"/>
              <a:gd name="connsiteX3" fmla="*/ 2065818 w 2065818"/>
              <a:gd name="connsiteY3" fmla="*/ 344310 h 2286000"/>
              <a:gd name="connsiteX4" fmla="*/ 2065818 w 2065818"/>
              <a:gd name="connsiteY4" fmla="*/ 1941690 h 2286000"/>
              <a:gd name="connsiteX5" fmla="*/ 1721508 w 2065818"/>
              <a:gd name="connsiteY5" fmla="*/ 2286000 h 2286000"/>
              <a:gd name="connsiteX6" fmla="*/ 344310 w 2065818"/>
              <a:gd name="connsiteY6" fmla="*/ 2286000 h 2286000"/>
              <a:gd name="connsiteX7" fmla="*/ 0 w 2065818"/>
              <a:gd name="connsiteY7" fmla="*/ 1941690 h 2286000"/>
              <a:gd name="connsiteX8" fmla="*/ 0 w 2065818"/>
              <a:gd name="connsiteY8" fmla="*/ 34431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5818" h="2286000" extrusionOk="0">
                <a:moveTo>
                  <a:pt x="0" y="344310"/>
                </a:moveTo>
                <a:cubicBezTo>
                  <a:pt x="-1690" y="157117"/>
                  <a:pt x="137446" y="-6899"/>
                  <a:pt x="344310" y="0"/>
                </a:cubicBezTo>
                <a:cubicBezTo>
                  <a:pt x="864469" y="12449"/>
                  <a:pt x="1398286" y="22085"/>
                  <a:pt x="1721508" y="0"/>
                </a:cubicBezTo>
                <a:cubicBezTo>
                  <a:pt x="1887874" y="7952"/>
                  <a:pt x="2061829" y="158870"/>
                  <a:pt x="2065818" y="344310"/>
                </a:cubicBezTo>
                <a:cubicBezTo>
                  <a:pt x="2007581" y="1005280"/>
                  <a:pt x="1923224" y="1202175"/>
                  <a:pt x="2065818" y="1941690"/>
                </a:cubicBezTo>
                <a:cubicBezTo>
                  <a:pt x="2083287" y="2115243"/>
                  <a:pt x="1916046" y="2286289"/>
                  <a:pt x="1721508" y="2286000"/>
                </a:cubicBezTo>
                <a:cubicBezTo>
                  <a:pt x="1511367" y="2351749"/>
                  <a:pt x="857591" y="2295942"/>
                  <a:pt x="344310" y="2286000"/>
                </a:cubicBezTo>
                <a:cubicBezTo>
                  <a:pt x="183120" y="2290201"/>
                  <a:pt x="-14006" y="2125455"/>
                  <a:pt x="0" y="1941690"/>
                </a:cubicBezTo>
                <a:cubicBezTo>
                  <a:pt x="88601" y="1661007"/>
                  <a:pt x="-9262" y="1107712"/>
                  <a:pt x="0" y="34431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FF81-8920-F1FC-EAE6-973FD067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sz="1800" b="0" dirty="0"/>
              <a:t>Ecosystem and data flow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983134-E4DA-94B8-A6C9-860D7198D99E}"/>
              </a:ext>
            </a:extLst>
          </p:cNvPr>
          <p:cNvGrpSpPr/>
          <p:nvPr/>
        </p:nvGrpSpPr>
        <p:grpSpPr>
          <a:xfrm>
            <a:off x="457200" y="2388870"/>
            <a:ext cx="2880360" cy="1234440"/>
            <a:chOff x="457200" y="2388870"/>
            <a:chExt cx="2880360" cy="1234440"/>
          </a:xfrm>
        </p:grpSpPr>
        <p:sp>
          <p:nvSpPr>
            <p:cNvPr id="5" name="Stored Data 4">
              <a:extLst>
                <a:ext uri="{FF2B5EF4-FFF2-40B4-BE49-F238E27FC236}">
                  <a16:creationId xmlns:a16="http://schemas.microsoft.com/office/drawing/2014/main" id="{6780CA3D-2F8D-B120-57AB-352CE9C0D526}"/>
                </a:ext>
              </a:extLst>
            </p:cNvPr>
            <p:cNvSpPr/>
            <p:nvPr/>
          </p:nvSpPr>
          <p:spPr>
            <a:xfrm>
              <a:off x="224028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Archived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(.zip)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AD9D2D-06DB-D381-CFC3-5294974CC6A6}"/>
                </a:ext>
              </a:extLst>
            </p:cNvPr>
            <p:cNvSpPr/>
            <p:nvPr/>
          </p:nvSpPr>
          <p:spPr>
            <a:xfrm>
              <a:off x="4572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rgbClr val="595959"/>
                  </a:solidFill>
                </a:rPr>
                <a:t>bis.org</a:t>
              </a:r>
              <a:endParaRPr lang="en-US" sz="1100" dirty="0">
                <a:solidFill>
                  <a:srgbClr val="595959"/>
                </a:solidFill>
              </a:endParaRP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853B5D6-21C1-F781-E006-9E422172AEFA}"/>
                </a:ext>
              </a:extLst>
            </p:cNvPr>
            <p:cNvSpPr/>
            <p:nvPr/>
          </p:nvSpPr>
          <p:spPr>
            <a:xfrm>
              <a:off x="146304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8BE767-7B4D-48F6-7181-15A8E5E5B1D1}"/>
                </a:ext>
              </a:extLst>
            </p:cNvPr>
            <p:cNvSpPr/>
            <p:nvPr/>
          </p:nvSpPr>
          <p:spPr>
            <a:xfrm>
              <a:off x="146304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download</a:t>
              </a:r>
            </a:p>
            <a:p>
              <a:pPr algn="ctr"/>
              <a:r>
                <a:rPr lang="en-US" sz="900" i="1" dirty="0"/>
                <a:t>(Python)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45DEE69-9481-754F-60A5-46748C08E725}"/>
                </a:ext>
              </a:extLst>
            </p:cNvPr>
            <p:cNvSpPr/>
            <p:nvPr/>
          </p:nvSpPr>
          <p:spPr>
            <a:xfrm>
              <a:off x="7772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8FD771D-7BF3-FE3D-CE98-A56E7761707C}"/>
                </a:ext>
              </a:extLst>
            </p:cNvPr>
            <p:cNvSpPr/>
            <p:nvPr/>
          </p:nvSpPr>
          <p:spPr>
            <a:xfrm>
              <a:off x="16916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C271C38-AD0E-57CC-7D70-8129E6860ADD}"/>
                </a:ext>
              </a:extLst>
            </p:cNvPr>
            <p:cNvSpPr/>
            <p:nvPr/>
          </p:nvSpPr>
          <p:spPr>
            <a:xfrm>
              <a:off x="265176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B973B7E-4EEC-4894-6556-4BF7DA6EF762}"/>
              </a:ext>
            </a:extLst>
          </p:cNvPr>
          <p:cNvGrpSpPr/>
          <p:nvPr/>
        </p:nvGrpSpPr>
        <p:grpSpPr>
          <a:xfrm>
            <a:off x="3246120" y="2388870"/>
            <a:ext cx="1874520" cy="1234440"/>
            <a:chOff x="3246120" y="2388870"/>
            <a:chExt cx="1874520" cy="1234440"/>
          </a:xfrm>
        </p:grpSpPr>
        <p:sp>
          <p:nvSpPr>
            <p:cNvPr id="4" name="Stored Data 3">
              <a:extLst>
                <a:ext uri="{FF2B5EF4-FFF2-40B4-BE49-F238E27FC236}">
                  <a16:creationId xmlns:a16="http://schemas.microsoft.com/office/drawing/2014/main" id="{57A26D93-4464-048A-3FFD-5BE08BE65895}"/>
                </a:ext>
              </a:extLst>
            </p:cNvPr>
            <p:cNvSpPr/>
            <p:nvPr/>
          </p:nvSpPr>
          <p:spPr>
            <a:xfrm>
              <a:off x="4023360" y="2754630"/>
              <a:ext cx="1097280" cy="868680"/>
            </a:xfrm>
            <a:prstGeom prst="flowChartOnlineStorage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Source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</a:t>
              </a:r>
              <a:r>
                <a:rPr lang="en-US" sz="900" i="1" dirty="0" err="1"/>
                <a:t>dataframe</a:t>
              </a:r>
              <a:r>
                <a:rPr lang="en-US" sz="900" i="1" dirty="0"/>
                <a:t>(s))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21EA275-AB57-AE80-7A1C-AC15BE517F9C}"/>
                </a:ext>
              </a:extLst>
            </p:cNvPr>
            <p:cNvSpPr/>
            <p:nvPr/>
          </p:nvSpPr>
          <p:spPr>
            <a:xfrm>
              <a:off x="324612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570D9D-E3B3-252F-D062-8C3B7D48560E}"/>
                </a:ext>
              </a:extLst>
            </p:cNvPr>
            <p:cNvSpPr/>
            <p:nvPr/>
          </p:nvSpPr>
          <p:spPr>
            <a:xfrm>
              <a:off x="324612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extract</a:t>
              </a:r>
            </a:p>
            <a:p>
              <a:pPr algn="ctr"/>
              <a:r>
                <a:rPr lang="en-US" sz="1100" dirty="0"/>
                <a:t>+ load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8CA5C7-0A1B-899B-96A2-2FF2C95FFA67}"/>
                </a:ext>
              </a:extLst>
            </p:cNvPr>
            <p:cNvSpPr/>
            <p:nvPr/>
          </p:nvSpPr>
          <p:spPr>
            <a:xfrm>
              <a:off x="34747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4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18F72DE-DB61-58EB-54A6-C335D8FC138F}"/>
                </a:ext>
              </a:extLst>
            </p:cNvPr>
            <p:cNvSpPr/>
            <p:nvPr/>
          </p:nvSpPr>
          <p:spPr>
            <a:xfrm>
              <a:off x="443484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2B5EAB-1EBE-7AA9-A92D-B35306C928DE}"/>
              </a:ext>
            </a:extLst>
          </p:cNvPr>
          <p:cNvGrpSpPr/>
          <p:nvPr/>
        </p:nvGrpSpPr>
        <p:grpSpPr>
          <a:xfrm>
            <a:off x="5029200" y="2388870"/>
            <a:ext cx="1874520" cy="1234440"/>
            <a:chOff x="5029200" y="2388870"/>
            <a:chExt cx="1874520" cy="123444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D275E81-D462-4BEA-0ED1-95673D5E35DD}"/>
                </a:ext>
              </a:extLst>
            </p:cNvPr>
            <p:cNvSpPr/>
            <p:nvPr/>
          </p:nvSpPr>
          <p:spPr>
            <a:xfrm>
              <a:off x="5806440" y="2754630"/>
              <a:ext cx="1097280" cy="868680"/>
            </a:xfrm>
            <a:prstGeom prst="can">
              <a:avLst/>
            </a:prstGeom>
            <a:solidFill>
              <a:srgbClr val="F26522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Relational</a:t>
              </a:r>
            </a:p>
            <a:p>
              <a:pPr algn="ctr"/>
              <a:r>
                <a:rPr lang="en-US" sz="1100" dirty="0"/>
                <a:t>Data</a:t>
              </a:r>
            </a:p>
            <a:p>
              <a:pPr algn="ctr"/>
              <a:r>
                <a:rPr lang="en-US" sz="900" i="1" dirty="0"/>
                <a:t>(MySQL)</a:t>
              </a:r>
              <a:endParaRPr lang="en-US" sz="1100" i="1" dirty="0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FF63B7A8-7D8B-42D9-E340-DC9292F72CE7}"/>
                </a:ext>
              </a:extLst>
            </p:cNvPr>
            <p:cNvSpPr/>
            <p:nvPr/>
          </p:nvSpPr>
          <p:spPr>
            <a:xfrm>
              <a:off x="5029200" y="2800350"/>
              <a:ext cx="731520" cy="7772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EBE19F-63C1-FE3C-5482-A08A677A50E9}"/>
                </a:ext>
              </a:extLst>
            </p:cNvPr>
            <p:cNvSpPr/>
            <p:nvPr/>
          </p:nvSpPr>
          <p:spPr>
            <a:xfrm>
              <a:off x="5029200" y="2983230"/>
              <a:ext cx="68580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/>
                <a:t>transform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208CD-681A-8639-77E4-2F12921CF00A}"/>
                </a:ext>
              </a:extLst>
            </p:cNvPr>
            <p:cNvSpPr/>
            <p:nvPr/>
          </p:nvSpPr>
          <p:spPr>
            <a:xfrm>
              <a:off x="525780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6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01AB6E-EA93-BD47-0096-19420C8AC294}"/>
                </a:ext>
              </a:extLst>
            </p:cNvPr>
            <p:cNvSpPr/>
            <p:nvPr/>
          </p:nvSpPr>
          <p:spPr>
            <a:xfrm>
              <a:off x="6217920" y="2388870"/>
              <a:ext cx="274320" cy="27432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7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347DACE-1403-0D94-05F7-98B68CC6AF98}"/>
              </a:ext>
            </a:extLst>
          </p:cNvPr>
          <p:cNvSpPr/>
          <p:nvPr/>
        </p:nvSpPr>
        <p:spPr>
          <a:xfrm>
            <a:off x="1874520" y="2023110"/>
            <a:ext cx="34747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“Cron-triggered” and Automated Functional Process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5451CA-8BC7-EE76-A3D2-4C8766C2760F}"/>
              </a:ext>
            </a:extLst>
          </p:cNvPr>
          <p:cNvGrpSpPr/>
          <p:nvPr/>
        </p:nvGrpSpPr>
        <p:grpSpPr>
          <a:xfrm>
            <a:off x="6793629" y="1748790"/>
            <a:ext cx="1893171" cy="2880360"/>
            <a:chOff x="6793629" y="1748790"/>
            <a:chExt cx="1893171" cy="28803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E3914DE-A7BD-39BB-9C3C-2D6A02D7988B}"/>
                </a:ext>
              </a:extLst>
            </p:cNvPr>
            <p:cNvSpPr/>
            <p:nvPr/>
          </p:nvSpPr>
          <p:spPr>
            <a:xfrm>
              <a:off x="7772400" y="284607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Analytics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814826A-C499-51B7-0754-3E07B7C0F860}"/>
                </a:ext>
              </a:extLst>
            </p:cNvPr>
            <p:cNvSpPr/>
            <p:nvPr/>
          </p:nvSpPr>
          <p:spPr>
            <a:xfrm>
              <a:off x="7498080" y="174879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Service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Endpoints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EB8C48-904E-E6B6-F358-5C9438692A93}"/>
                </a:ext>
              </a:extLst>
            </p:cNvPr>
            <p:cNvSpPr/>
            <p:nvPr/>
          </p:nvSpPr>
          <p:spPr>
            <a:xfrm>
              <a:off x="7498080" y="3943350"/>
              <a:ext cx="914400" cy="685800"/>
            </a:xfrm>
            <a:prstGeom prst="roundRect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e.g.,</a:t>
              </a:r>
            </a:p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Data Science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56155D51-DA4B-CB01-2F4E-6847ACF738CE}"/>
                </a:ext>
              </a:extLst>
            </p:cNvPr>
            <p:cNvSpPr/>
            <p:nvPr/>
          </p:nvSpPr>
          <p:spPr>
            <a:xfrm>
              <a:off x="6995160" y="2800350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A8F0579-3376-F8D5-DAEC-36BDE2C7D1F5}"/>
                </a:ext>
              </a:extLst>
            </p:cNvPr>
            <p:cNvSpPr/>
            <p:nvPr/>
          </p:nvSpPr>
          <p:spPr>
            <a:xfrm rot="19200000" flipV="1">
              <a:off x="6793629" y="2061803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B2802AE9-DF22-57A3-91E7-9958155D4DD8}"/>
                </a:ext>
              </a:extLst>
            </p:cNvPr>
            <p:cNvSpPr/>
            <p:nvPr/>
          </p:nvSpPr>
          <p:spPr>
            <a:xfrm rot="2400000">
              <a:off x="6793629" y="3538897"/>
              <a:ext cx="731520" cy="777240"/>
            </a:xfrm>
            <a:prstGeom prst="rightArrow">
              <a:avLst/>
            </a:prstGeom>
            <a:noFill/>
            <a:ln>
              <a:solidFill>
                <a:srgbClr val="59595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CABED5-D30E-BB10-56F5-9B3CD24D1EFF}"/>
                </a:ext>
              </a:extLst>
            </p:cNvPr>
            <p:cNvSpPr/>
            <p:nvPr/>
          </p:nvSpPr>
          <p:spPr>
            <a:xfrm>
              <a:off x="6995160" y="2983230"/>
              <a:ext cx="685800" cy="411480"/>
            </a:xfrm>
            <a:prstGeom prst="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rgbClr val="595959"/>
                  </a:solidFill>
                </a:rPr>
                <a:t>consume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7AC063-C1EC-58A2-F5E0-BDE13166B494}"/>
                </a:ext>
              </a:extLst>
            </p:cNvPr>
            <p:cNvSpPr/>
            <p:nvPr/>
          </p:nvSpPr>
          <p:spPr>
            <a:xfrm>
              <a:off x="8092440" y="270891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595959"/>
                  </a:solidFill>
                </a:rPr>
                <a:t>8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1FD85-8447-C9F8-9B82-784185453EE1}"/>
              </a:ext>
            </a:extLst>
          </p:cNvPr>
          <p:cNvSpPr/>
          <p:nvPr/>
        </p:nvSpPr>
        <p:spPr>
          <a:xfrm>
            <a:off x="2194560" y="3669030"/>
            <a:ext cx="2834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26522"/>
                </a:solidFill>
              </a:rPr>
              <a:t>Security; Data Integrity Controls; Logging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3D0644E-4CA7-393E-CB11-308076E5422B}"/>
              </a:ext>
            </a:extLst>
          </p:cNvPr>
          <p:cNvSpPr/>
          <p:nvPr/>
        </p:nvSpPr>
        <p:spPr>
          <a:xfrm>
            <a:off x="4929342" y="2068830"/>
            <a:ext cx="2065818" cy="2286000"/>
          </a:xfrm>
          <a:custGeom>
            <a:avLst/>
            <a:gdLst>
              <a:gd name="connsiteX0" fmla="*/ 0 w 2065818"/>
              <a:gd name="connsiteY0" fmla="*/ 344310 h 2286000"/>
              <a:gd name="connsiteX1" fmla="*/ 344310 w 2065818"/>
              <a:gd name="connsiteY1" fmla="*/ 0 h 2286000"/>
              <a:gd name="connsiteX2" fmla="*/ 1721508 w 2065818"/>
              <a:gd name="connsiteY2" fmla="*/ 0 h 2286000"/>
              <a:gd name="connsiteX3" fmla="*/ 2065818 w 2065818"/>
              <a:gd name="connsiteY3" fmla="*/ 344310 h 2286000"/>
              <a:gd name="connsiteX4" fmla="*/ 2065818 w 2065818"/>
              <a:gd name="connsiteY4" fmla="*/ 1941690 h 2286000"/>
              <a:gd name="connsiteX5" fmla="*/ 1721508 w 2065818"/>
              <a:gd name="connsiteY5" fmla="*/ 2286000 h 2286000"/>
              <a:gd name="connsiteX6" fmla="*/ 344310 w 2065818"/>
              <a:gd name="connsiteY6" fmla="*/ 2286000 h 2286000"/>
              <a:gd name="connsiteX7" fmla="*/ 0 w 2065818"/>
              <a:gd name="connsiteY7" fmla="*/ 1941690 h 2286000"/>
              <a:gd name="connsiteX8" fmla="*/ 0 w 2065818"/>
              <a:gd name="connsiteY8" fmla="*/ 34431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5818" h="2286000" extrusionOk="0">
                <a:moveTo>
                  <a:pt x="0" y="344310"/>
                </a:moveTo>
                <a:cubicBezTo>
                  <a:pt x="-17856" y="121227"/>
                  <a:pt x="161522" y="-3286"/>
                  <a:pt x="344310" y="0"/>
                </a:cubicBezTo>
                <a:cubicBezTo>
                  <a:pt x="715531" y="95821"/>
                  <a:pt x="1579408" y="-83936"/>
                  <a:pt x="1721508" y="0"/>
                </a:cubicBezTo>
                <a:cubicBezTo>
                  <a:pt x="1893068" y="-16138"/>
                  <a:pt x="2085128" y="146976"/>
                  <a:pt x="2065818" y="344310"/>
                </a:cubicBezTo>
                <a:cubicBezTo>
                  <a:pt x="2042945" y="1137226"/>
                  <a:pt x="2067946" y="1456950"/>
                  <a:pt x="2065818" y="1941690"/>
                </a:cubicBezTo>
                <a:cubicBezTo>
                  <a:pt x="2076967" y="2141164"/>
                  <a:pt x="1889431" y="2258117"/>
                  <a:pt x="1721508" y="2286000"/>
                </a:cubicBezTo>
                <a:cubicBezTo>
                  <a:pt x="1084442" y="2209892"/>
                  <a:pt x="1032644" y="2376761"/>
                  <a:pt x="344310" y="2286000"/>
                </a:cubicBezTo>
                <a:cubicBezTo>
                  <a:pt x="154242" y="2259603"/>
                  <a:pt x="-7778" y="2134509"/>
                  <a:pt x="0" y="1941690"/>
                </a:cubicBezTo>
                <a:cubicBezTo>
                  <a:pt x="-141081" y="1619178"/>
                  <a:pt x="74426" y="758333"/>
                  <a:pt x="0" y="344310"/>
                </a:cubicBezTo>
                <a:close/>
              </a:path>
            </a:pathLst>
          </a:custGeom>
          <a:noFill/>
          <a:ln w="127000">
            <a:solidFill>
              <a:srgbClr val="FFFF00">
                <a:alpha val="80000"/>
              </a:srgb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1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1016-D399-82F8-F71E-0896B423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Database Design</a:t>
            </a:r>
            <a:br>
              <a:rPr lang="en-US" dirty="0"/>
            </a:br>
            <a:r>
              <a:rPr lang="en-US" sz="1800" b="0" dirty="0"/>
              <a:t>Entity Relationship Diagram (ERD)</a:t>
            </a:r>
          </a:p>
        </p:txBody>
      </p:sp>
      <p:pic>
        <p:nvPicPr>
          <p:cNvPr id="5" name="Picture 4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F959423A-573B-02A6-1C5C-126E54AA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1351"/>
            <a:ext cx="7772400" cy="3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52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755</Words>
  <Application>Microsoft Macintosh PowerPoint</Application>
  <PresentationFormat>On-screen Show (16:9)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Open Sans</vt:lpstr>
      <vt:lpstr>Simple Light</vt:lpstr>
      <vt:lpstr>BIS Pipeline Bank for International Settlements Analytics  Enabling Advanced Insight into Global Financial Stability through Data Pipeline Automation</vt:lpstr>
      <vt:lpstr>Overview</vt:lpstr>
      <vt:lpstr>Opportunity</vt:lpstr>
      <vt:lpstr>Solution</vt:lpstr>
      <vt:lpstr>Architecture Ecosystem and data flow</vt:lpstr>
      <vt:lpstr>Architecture Ecosystem and data flow</vt:lpstr>
      <vt:lpstr>Architecture Ecosystem and data flow</vt:lpstr>
      <vt:lpstr>Architecture Ecosystem and data flow</vt:lpstr>
      <vt:lpstr>BIS Database Design Entity Relationship Diagram (ERD)</vt:lpstr>
      <vt:lpstr>Architecture Ecosystem and data flow</vt:lpstr>
      <vt:lpstr>Non-Functionals</vt:lpstr>
      <vt:lpstr>PowerPoint Presentation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(delete this slide for your actual pitch)</dc:title>
  <cp:lastModifiedBy>Dave Friesen</cp:lastModifiedBy>
  <cp:revision>79</cp:revision>
  <dcterms:modified xsi:type="dcterms:W3CDTF">2023-02-25T21:48:39Z</dcterms:modified>
</cp:coreProperties>
</file>