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335" r:id="rId2"/>
    <p:sldId id="383" r:id="rId3"/>
    <p:sldId id="369" r:id="rId4"/>
    <p:sldId id="379" r:id="rId5"/>
    <p:sldId id="381" r:id="rId6"/>
    <p:sldId id="382" r:id="rId7"/>
    <p:sldId id="385" r:id="rId8"/>
    <p:sldId id="388" r:id="rId9"/>
    <p:sldId id="393" r:id="rId10"/>
    <p:sldId id="394" r:id="rId11"/>
    <p:sldId id="389" r:id="rId12"/>
    <p:sldId id="392" r:id="rId13"/>
    <p:sldId id="390" r:id="rId14"/>
    <p:sldId id="391" r:id="rId15"/>
    <p:sldId id="386" r:id="rId16"/>
    <p:sldId id="387" r:id="rId17"/>
    <p:sldId id="36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70C0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ED8C-F374-6742-8DDD-AA57F4CE6EB2}" v="5" dt="2022-08-12T15:12:49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7"/>
    <p:restoredTop sz="94703"/>
  </p:normalViewPr>
  <p:slideViewPr>
    <p:cSldViewPr>
      <p:cViewPr varScale="1">
        <p:scale>
          <a:sx n="165" d="100"/>
          <a:sy n="165" d="100"/>
        </p:scale>
        <p:origin x="4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Guest User" providerId="Windows Live" clId="Web-{3F8F8CCA-27FE-48EE-8A58-BCAC1F5FAF92}"/>
    <pc:docChg chg="modSld">
      <pc:chgData name="Guest User" userId="" providerId="Windows Live" clId="Web-{3F8F8CCA-27FE-48EE-8A58-BCAC1F5FAF92}" dt="2022-06-25T20:49:52.972" v="1632" actId="20577"/>
      <pc:docMkLst>
        <pc:docMk/>
      </pc:docMkLst>
      <pc:sldChg chg="delSp modSp">
        <pc:chgData name="Guest User" userId="" providerId="Windows Live" clId="Web-{3F8F8CCA-27FE-48EE-8A58-BCAC1F5FAF92}" dt="2022-06-25T20:49:52.972" v="1632" actId="20577"/>
        <pc:sldMkLst>
          <pc:docMk/>
          <pc:sldMk cId="3689091321" sldId="280"/>
        </pc:sldMkLst>
        <pc:spChg chg="mod">
          <ac:chgData name="Guest User" userId="" providerId="Windows Live" clId="Web-{3F8F8CCA-27FE-48EE-8A58-BCAC1F5FAF92}" dt="2022-06-25T20:49:52.972" v="1632" actId="20577"/>
          <ac:spMkLst>
            <pc:docMk/>
            <pc:sldMk cId="3689091321" sldId="280"/>
            <ac:spMk id="3" creationId="{345FF095-6FD5-004D-8DA4-C18B41197352}"/>
          </ac:spMkLst>
        </pc:spChg>
        <pc:spChg chg="del">
          <ac:chgData name="Guest User" userId="" providerId="Windows Live" clId="Web-{3F8F8CCA-27FE-48EE-8A58-BCAC1F5FAF92}" dt="2022-06-25T20:47:56.496" v="1621"/>
          <ac:spMkLst>
            <pc:docMk/>
            <pc:sldMk cId="3689091321" sldId="280"/>
            <ac:spMk id="4" creationId="{106646DA-AD41-8447-8B73-28705A100F0C}"/>
          </ac:spMkLst>
        </pc:spChg>
      </pc:sldChg>
      <pc:sldChg chg="addSp delSp modSp">
        <pc:chgData name="Guest User" userId="" providerId="Windows Live" clId="Web-{3F8F8CCA-27FE-48EE-8A58-BCAC1F5FAF92}" dt="2022-06-25T20:26:11.441" v="932" actId="1076"/>
        <pc:sldMkLst>
          <pc:docMk/>
          <pc:sldMk cId="3354943662" sldId="302"/>
        </pc:sldMkLst>
        <pc:spChg chg="del">
          <ac:chgData name="Guest User" userId="" providerId="Windows Live" clId="Web-{3F8F8CCA-27FE-48EE-8A58-BCAC1F5FAF92}" dt="2022-06-25T20:15:42.749" v="568"/>
          <ac:spMkLst>
            <pc:docMk/>
            <pc:sldMk cId="3354943662" sldId="302"/>
            <ac:spMk id="3" creationId="{482B5158-8CF5-114F-975A-800E853D4720}"/>
          </ac:spMkLst>
        </pc:spChg>
        <pc:spChg chg="del">
          <ac:chgData name="Guest User" userId="" providerId="Windows Live" clId="Web-{3F8F8CCA-27FE-48EE-8A58-BCAC1F5FAF92}" dt="2022-06-25T20:15:02.762" v="563"/>
          <ac:spMkLst>
            <pc:docMk/>
            <pc:sldMk cId="3354943662" sldId="302"/>
            <ac:spMk id="7" creationId="{982CCF61-B7BA-A24B-B3E7-269DA0CDA8CA}"/>
          </ac:spMkLst>
        </pc:spChg>
        <pc:spChg chg="add del mod">
          <ac:chgData name="Guest User" userId="" providerId="Windows Live" clId="Web-{3F8F8CCA-27FE-48EE-8A58-BCAC1F5FAF92}" dt="2022-06-25T20:16:03.876" v="571"/>
          <ac:spMkLst>
            <pc:docMk/>
            <pc:sldMk cId="3354943662" sldId="302"/>
            <ac:spMk id="8" creationId="{45E46B46-FF9D-BFB8-FFFD-0F2261559B05}"/>
          </ac:spMkLst>
        </pc:spChg>
        <pc:spChg chg="add mod">
          <ac:chgData name="Guest User" userId="" providerId="Windows Live" clId="Web-{3F8F8CCA-27FE-48EE-8A58-BCAC1F5FAF92}" dt="2022-06-25T20:26:11.441" v="932" actId="1076"/>
          <ac:spMkLst>
            <pc:docMk/>
            <pc:sldMk cId="3354943662" sldId="302"/>
            <ac:spMk id="10" creationId="{AE9C45CF-B900-2817-B1C5-3E68D02A5A8C}"/>
          </ac:spMkLst>
        </pc:spChg>
        <pc:spChg chg="add del mod">
          <ac:chgData name="Guest User" userId="" providerId="Windows Live" clId="Web-{3F8F8CCA-27FE-48EE-8A58-BCAC1F5FAF92}" dt="2022-06-25T20:17:21.649" v="652"/>
          <ac:spMkLst>
            <pc:docMk/>
            <pc:sldMk cId="3354943662" sldId="302"/>
            <ac:spMk id="12" creationId="{6CA6107C-1680-C88F-AB0A-04024DF7FEBF}"/>
          </ac:spMkLst>
        </pc:spChg>
      </pc:sldChg>
      <pc:sldChg chg="delSp modSp">
        <pc:chgData name="Guest User" userId="" providerId="Windows Live" clId="Web-{3F8F8CCA-27FE-48EE-8A58-BCAC1F5FAF92}" dt="2022-06-25T18:55:17.957" v="4"/>
        <pc:sldMkLst>
          <pc:docMk/>
          <pc:sldMk cId="2483835006" sldId="303"/>
        </pc:sldMkLst>
        <pc:spChg chg="mod">
          <ac:chgData name="Guest User" userId="" providerId="Windows Live" clId="Web-{3F8F8CCA-27FE-48EE-8A58-BCAC1F5FAF92}" dt="2022-06-25T18:55:17.957" v="4"/>
          <ac:spMkLst>
            <pc:docMk/>
            <pc:sldMk cId="2483835006" sldId="303"/>
            <ac:spMk id="4" creationId="{2110E1FC-15E8-6844-86F2-6912B60EDB02}"/>
          </ac:spMkLst>
        </pc:spChg>
        <pc:spChg chg="del mod">
          <ac:chgData name="Guest User" userId="" providerId="Windows Live" clId="Web-{3F8F8CCA-27FE-48EE-8A58-BCAC1F5FAF92}" dt="2022-06-25T18:55:09.784" v="2"/>
          <ac:spMkLst>
            <pc:docMk/>
            <pc:sldMk cId="2483835006" sldId="303"/>
            <ac:spMk id="6" creationId="{64B96E8D-B2FF-1E4E-B112-BD34DBF76E3A}"/>
          </ac:spMkLst>
        </pc:spChg>
      </pc:sldChg>
      <pc:sldChg chg="delSp modSp modNotes">
        <pc:chgData name="Guest User" userId="" providerId="Windows Live" clId="Web-{3F8F8CCA-27FE-48EE-8A58-BCAC1F5FAF92}" dt="2022-06-25T20:15:27.576" v="567" actId="20577"/>
        <pc:sldMkLst>
          <pc:docMk/>
          <pc:sldMk cId="2235290321" sldId="314"/>
        </pc:sldMkLst>
        <pc:spChg chg="mod">
          <ac:chgData name="Guest User" userId="" providerId="Windows Live" clId="Web-{3F8F8CCA-27FE-48EE-8A58-BCAC1F5FAF92}" dt="2022-06-25T20:15:27.576" v="567" actId="20577"/>
          <ac:spMkLst>
            <pc:docMk/>
            <pc:sldMk cId="2235290321" sldId="314"/>
            <ac:spMk id="3" creationId="{61F371AF-99EF-9A45-A8D3-ADF932CAC225}"/>
          </ac:spMkLst>
        </pc:spChg>
        <pc:spChg chg="del mod">
          <ac:chgData name="Guest User" userId="" providerId="Windows Live" clId="Web-{3F8F8CCA-27FE-48EE-8A58-BCAC1F5FAF92}" dt="2022-06-25T18:59:32.091" v="9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 modNotes">
        <pc:chgData name="Guest User" userId="" providerId="Windows Live" clId="Web-{3F8F8CCA-27FE-48EE-8A58-BCAC1F5FAF92}" dt="2022-06-25T20:47:35.151" v="1620" actId="20577"/>
        <pc:sldMkLst>
          <pc:docMk/>
          <pc:sldMk cId="1021985771" sldId="317"/>
        </pc:sldMkLst>
        <pc:spChg chg="mod">
          <ac:chgData name="Guest User" userId="" providerId="Windows Live" clId="Web-{3F8F8CCA-27FE-48EE-8A58-BCAC1F5FAF92}" dt="2022-06-25T20:47:35.151" v="1620" actId="20577"/>
          <ac:spMkLst>
            <pc:docMk/>
            <pc:sldMk cId="1021985771" sldId="317"/>
            <ac:spMk id="3" creationId="{482B5158-8CF5-114F-975A-800E853D4720}"/>
          </ac:spMkLst>
        </pc:spChg>
        <pc:spChg chg="add del mod">
          <ac:chgData name="Guest User" userId="" providerId="Windows Live" clId="Web-{3F8F8CCA-27FE-48EE-8A58-BCAC1F5FAF92}" dt="2022-06-25T20:27:25.133" v="945"/>
          <ac:spMkLst>
            <pc:docMk/>
            <pc:sldMk cId="1021985771" sldId="317"/>
            <ac:spMk id="7" creationId="{7A9640CB-BBF5-5714-B027-1D6C7E81974A}"/>
          </ac:spMkLst>
        </pc:spChg>
        <pc:spChg chg="del mod">
          <ac:chgData name="Guest User" userId="" providerId="Windows Live" clId="Web-{3F8F8CCA-27FE-48EE-8A58-BCAC1F5FAF92}" dt="2022-06-25T20:26:49.834" v="937"/>
          <ac:spMkLst>
            <pc:docMk/>
            <pc:sldMk cId="1021985771" sldId="317"/>
            <ac:spMk id="8" creationId="{B4EB99D9-4ADF-CA47-9161-E977700EF7BB}"/>
          </ac:spMkLst>
        </pc:spChg>
        <pc:spChg chg="add mod">
          <ac:chgData name="Guest User" userId="" providerId="Windows Live" clId="Web-{3F8F8CCA-27FE-48EE-8A58-BCAC1F5FAF92}" dt="2022-06-25T20:46:52.803" v="1616" actId="20577"/>
          <ac:spMkLst>
            <pc:docMk/>
            <pc:sldMk cId="1021985771" sldId="317"/>
            <ac:spMk id="13" creationId="{3D3B4A30-D755-D350-C5E3-069406294B4C}"/>
          </ac:spMkLst>
        </pc:spChg>
        <pc:graphicFrameChg chg="add del mod modGraphic">
          <ac:chgData name="Guest User" userId="" providerId="Windows Live" clId="Web-{3F8F8CCA-27FE-48EE-8A58-BCAC1F5FAF92}" dt="2022-06-25T20:27:25.149" v="946"/>
          <ac:graphicFrameMkLst>
            <pc:docMk/>
            <pc:sldMk cId="1021985771" sldId="317"/>
            <ac:graphicFrameMk id="6" creationId="{9069C779-07B2-940C-54E1-DEE5E0C44710}"/>
          </ac:graphicFrameMkLst>
        </pc:graphicFrameChg>
        <pc:graphicFrameChg chg="add mod modGraphic">
          <ac:chgData name="Guest User" userId="" providerId="Windows Live" clId="Web-{3F8F8CCA-27FE-48EE-8A58-BCAC1F5FAF92}" dt="2022-06-25T20:46:21.940" v="1611"/>
          <ac:graphicFrameMkLst>
            <pc:docMk/>
            <pc:sldMk cId="1021985771" sldId="317"/>
            <ac:graphicFrameMk id="12" creationId="{A0784654-3349-62E1-DE2E-5B80970444DE}"/>
          </ac:graphicFrameMkLst>
        </pc:graphicFrameChg>
        <pc:picChg chg="del">
          <ac:chgData name="Guest User" userId="" providerId="Windows Live" clId="Web-{3F8F8CCA-27FE-48EE-8A58-BCAC1F5FAF92}" dt="2022-06-25T20:27:13.180" v="938"/>
          <ac:picMkLst>
            <pc:docMk/>
            <pc:sldMk cId="1021985771" sldId="317"/>
            <ac:picMk id="9" creationId="{8BE979B6-1342-1449-94CB-68D88C55DD04}"/>
          </ac:picMkLst>
        </pc:picChg>
      </pc:sld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Dave Friesen" userId="09798873d1b5be9e" providerId="LiveId" clId="{4A6F0D96-0F75-644A-B7D9-5F08E508959D}"/>
    <pc:docChg chg="undo custSel addSld delSld modSld modMainMaster">
      <pc:chgData name="Dave Friesen" userId="09798873d1b5be9e" providerId="LiveId" clId="{4A6F0D96-0F75-644A-B7D9-5F08E508959D}" dt="2022-06-19T21:26:52.483" v="696" actId="1038"/>
      <pc:docMkLst>
        <pc:docMk/>
      </pc:docMkLst>
      <pc:sldChg chg="addSp delSp modSp del mod">
        <pc:chgData name="Dave Friesen" userId="09798873d1b5be9e" providerId="LiveId" clId="{4A6F0D96-0F75-644A-B7D9-5F08E508959D}" dt="2022-06-19T21:25:54.789" v="665" actId="2696"/>
        <pc:sldMkLst>
          <pc:docMk/>
          <pc:sldMk cId="0" sldId="256"/>
        </pc:sldMkLst>
        <pc:spChg chg="add del mod">
          <ac:chgData name="Dave Friesen" userId="09798873d1b5be9e" providerId="LiveId" clId="{4A6F0D96-0F75-644A-B7D9-5F08E508959D}" dt="2022-06-19T21:06:13.310" v="264" actId="767"/>
          <ac:spMkLst>
            <pc:docMk/>
            <pc:sldMk cId="0" sldId="256"/>
            <ac:spMk id="2" creationId="{7AE33AA4-CA58-FC45-B6CD-92DBDD6E4228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3" creationId="{00000000-0000-0000-0000-000000000000}"/>
          </ac:spMkLst>
        </pc:spChg>
      </pc:sldChg>
      <pc:sldChg chg="addSp modSp">
        <pc:chgData name="Dave Friesen" userId="09798873d1b5be9e" providerId="LiveId" clId="{4A6F0D96-0F75-644A-B7D9-5F08E508959D}" dt="2022-06-19T21:26:23.200" v="678"/>
        <pc:sldMkLst>
          <pc:docMk/>
          <pc:sldMk cId="3689091321" sldId="280"/>
        </pc:sldMkLst>
        <pc:spChg chg="add mod">
          <ac:chgData name="Dave Friesen" userId="09798873d1b5be9e" providerId="LiveId" clId="{4A6F0D96-0F75-644A-B7D9-5F08E508959D}" dt="2022-06-19T21:26:23.200" v="678"/>
          <ac:spMkLst>
            <pc:docMk/>
            <pc:sldMk cId="3689091321" sldId="280"/>
            <ac:spMk id="4" creationId="{106646DA-AD41-8447-8B73-28705A100F0C}"/>
          </ac:spMkLst>
        </pc:spChg>
      </pc:sldChg>
      <pc:sldChg chg="addSp modSp">
        <pc:chgData name="Dave Friesen" userId="09798873d1b5be9e" providerId="LiveId" clId="{4A6F0D96-0F75-644A-B7D9-5F08E508959D}" dt="2022-06-19T21:26:21.163" v="677"/>
        <pc:sldMkLst>
          <pc:docMk/>
          <pc:sldMk cId="2884068371" sldId="301"/>
        </pc:sldMkLst>
        <pc:spChg chg="add mod">
          <ac:chgData name="Dave Friesen" userId="09798873d1b5be9e" providerId="LiveId" clId="{4A6F0D96-0F75-644A-B7D9-5F08E508959D}" dt="2022-06-19T21:26:21.163" v="677"/>
          <ac:spMkLst>
            <pc:docMk/>
            <pc:sldMk cId="2884068371" sldId="301"/>
            <ac:spMk id="4" creationId="{AA92F414-1FD6-7047-9C4F-1C5C5716912E}"/>
          </ac:spMkLst>
        </pc:spChg>
      </pc:sldChg>
      <pc:sldChg chg="addSp delSp modSp">
        <pc:chgData name="Dave Friesen" userId="09798873d1b5be9e" providerId="LiveId" clId="{4A6F0D96-0F75-644A-B7D9-5F08E508959D}" dt="2022-06-19T21:25:59.588" v="668"/>
        <pc:sldMkLst>
          <pc:docMk/>
          <pc:sldMk cId="3354943662" sldId="302"/>
        </pc:sldMkLst>
        <pc:spChg chg="add del mod">
          <ac:chgData name="Dave Friesen" userId="09798873d1b5be9e" providerId="LiveId" clId="{4A6F0D96-0F75-644A-B7D9-5F08E508959D}" dt="2022-06-19T21:25:32.420" v="654"/>
          <ac:spMkLst>
            <pc:docMk/>
            <pc:sldMk cId="3354943662" sldId="302"/>
            <ac:spMk id="6" creationId="{1B2639C7-5257-E749-949A-289598A6FF43}"/>
          </ac:spMkLst>
        </pc:spChg>
        <pc:spChg chg="add mod">
          <ac:chgData name="Dave Friesen" userId="09798873d1b5be9e" providerId="LiveId" clId="{4A6F0D96-0F75-644A-B7D9-5F08E508959D}" dt="2022-06-19T21:25:59.588" v="668"/>
          <ac:spMkLst>
            <pc:docMk/>
            <pc:sldMk cId="3354943662" sldId="302"/>
            <ac:spMk id="7" creationId="{982CCF61-B7BA-A24B-B3E7-269DA0CDA8CA}"/>
          </ac:spMkLst>
        </pc:spChg>
      </pc:sldChg>
      <pc:sldChg chg="addSp modSp mod">
        <pc:chgData name="Dave Friesen" userId="09798873d1b5be9e" providerId="LiveId" clId="{4A6F0D96-0F75-644A-B7D9-5F08E508959D}" dt="2022-06-19T21:25:48.029" v="664" actId="113"/>
        <pc:sldMkLst>
          <pc:docMk/>
          <pc:sldMk cId="2483835006" sldId="303"/>
        </pc:sldMkLst>
        <pc:spChg chg="mod">
          <ac:chgData name="Dave Friesen" userId="09798873d1b5be9e" providerId="LiveId" clId="{4A6F0D96-0F75-644A-B7D9-5F08E508959D}" dt="2022-06-19T21:24:35.534" v="628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4A6F0D96-0F75-644A-B7D9-5F08E508959D}" dt="2022-06-19T21:25:48.029" v="664" actId="113"/>
          <ac:spMkLst>
            <pc:docMk/>
            <pc:sldMk cId="2483835006" sldId="303"/>
            <ac:spMk id="6" creationId="{64B96E8D-B2FF-1E4E-B112-BD34DBF76E3A}"/>
          </ac:spMkLst>
        </pc:spChg>
      </pc:sldChg>
      <pc:sldChg chg="addSp modSp">
        <pc:chgData name="Dave Friesen" userId="09798873d1b5be9e" providerId="LiveId" clId="{4A6F0D96-0F75-644A-B7D9-5F08E508959D}" dt="2022-06-19T21:26:18.421" v="676"/>
        <pc:sldMkLst>
          <pc:docMk/>
          <pc:sldMk cId="1492336588" sldId="304"/>
        </pc:sldMkLst>
        <pc:spChg chg="add mod">
          <ac:chgData name="Dave Friesen" userId="09798873d1b5be9e" providerId="LiveId" clId="{4A6F0D96-0F75-644A-B7D9-5F08E508959D}" dt="2022-06-19T21:26:18.421" v="676"/>
          <ac:spMkLst>
            <pc:docMk/>
            <pc:sldMk cId="1492336588" sldId="304"/>
            <ac:spMk id="6" creationId="{A64DCCDA-B51D-7843-9EF1-0ED43980F617}"/>
          </ac:spMkLst>
        </pc:spChg>
      </pc:sldChg>
      <pc:sldChg chg="addSp modSp">
        <pc:chgData name="Dave Friesen" userId="09798873d1b5be9e" providerId="LiveId" clId="{4A6F0D96-0F75-644A-B7D9-5F08E508959D}" dt="2022-06-19T21:26:06.386" v="671"/>
        <pc:sldMkLst>
          <pc:docMk/>
          <pc:sldMk cId="1274476243" sldId="307"/>
        </pc:sldMkLst>
        <pc:spChg chg="add mod">
          <ac:chgData name="Dave Friesen" userId="09798873d1b5be9e" providerId="LiveId" clId="{4A6F0D96-0F75-644A-B7D9-5F08E508959D}" dt="2022-06-19T21:26:06.386" v="671"/>
          <ac:spMkLst>
            <pc:docMk/>
            <pc:sldMk cId="1274476243" sldId="307"/>
            <ac:spMk id="6" creationId="{E051B693-A7EC-3142-9E85-F3132F7F6597}"/>
          </ac:spMkLst>
        </pc:spChg>
      </pc:sldChg>
      <pc:sldChg chg="addSp modSp">
        <pc:chgData name="Dave Friesen" userId="09798873d1b5be9e" providerId="LiveId" clId="{4A6F0D96-0F75-644A-B7D9-5F08E508959D}" dt="2022-06-19T21:26:12.423" v="673"/>
        <pc:sldMkLst>
          <pc:docMk/>
          <pc:sldMk cId="3605586502" sldId="308"/>
        </pc:sldMkLst>
        <pc:spChg chg="add mod">
          <ac:chgData name="Dave Friesen" userId="09798873d1b5be9e" providerId="LiveId" clId="{4A6F0D96-0F75-644A-B7D9-5F08E508959D}" dt="2022-06-19T21:26:12.423" v="673"/>
          <ac:spMkLst>
            <pc:docMk/>
            <pc:sldMk cId="3605586502" sldId="308"/>
            <ac:spMk id="8" creationId="{88E8511C-9DC3-684B-A74D-AB56DC0692F6}"/>
          </ac:spMkLst>
        </pc:spChg>
      </pc:sldChg>
      <pc:sldChg chg="addSp modSp">
        <pc:chgData name="Dave Friesen" userId="09798873d1b5be9e" providerId="LiveId" clId="{4A6F0D96-0F75-644A-B7D9-5F08E508959D}" dt="2022-06-19T21:26:14.414" v="674"/>
        <pc:sldMkLst>
          <pc:docMk/>
          <pc:sldMk cId="3638441222" sldId="309"/>
        </pc:sldMkLst>
        <pc:spChg chg="add mod">
          <ac:chgData name="Dave Friesen" userId="09798873d1b5be9e" providerId="LiveId" clId="{4A6F0D96-0F75-644A-B7D9-5F08E508959D}" dt="2022-06-19T21:26:14.414" v="674"/>
          <ac:spMkLst>
            <pc:docMk/>
            <pc:sldMk cId="3638441222" sldId="309"/>
            <ac:spMk id="6" creationId="{08A0174F-3B06-8548-934B-BB3770155318}"/>
          </ac:spMkLst>
        </pc:spChg>
      </pc:sldChg>
      <pc:sldChg chg="addSp delSp modSp mod">
        <pc:chgData name="Dave Friesen" userId="09798873d1b5be9e" providerId="LiveId" clId="{4A6F0D96-0F75-644A-B7D9-5F08E508959D}" dt="2022-06-19T21:25:57.074" v="667" actId="1036"/>
        <pc:sldMkLst>
          <pc:docMk/>
          <pc:sldMk cId="2235290321" sldId="314"/>
        </pc:sldMkLst>
        <pc:spChg chg="mod">
          <ac:chgData name="Dave Friesen" userId="09798873d1b5be9e" providerId="LiveId" clId="{4A6F0D96-0F75-644A-B7D9-5F08E508959D}" dt="2022-06-19T21:24:11.309" v="615" actId="20577"/>
          <ac:spMkLst>
            <pc:docMk/>
            <pc:sldMk cId="2235290321" sldId="314"/>
            <ac:spMk id="3" creationId="{61F371AF-99EF-9A45-A8D3-ADF932CAC225}"/>
          </ac:spMkLst>
        </pc:spChg>
        <pc:spChg chg="add del mod">
          <ac:chgData name="Dave Friesen" userId="09798873d1b5be9e" providerId="LiveId" clId="{4A6F0D96-0F75-644A-B7D9-5F08E508959D}" dt="2022-06-19T21:25:32.929" v="656"/>
          <ac:spMkLst>
            <pc:docMk/>
            <pc:sldMk cId="2235290321" sldId="314"/>
            <ac:spMk id="6" creationId="{4BCD9068-150C-134E-9863-F5324449F90F}"/>
          </ac:spMkLst>
        </pc:spChg>
        <pc:spChg chg="add mod">
          <ac:chgData name="Dave Friesen" userId="09798873d1b5be9e" providerId="LiveId" clId="{4A6F0D96-0F75-644A-B7D9-5F08E508959D}" dt="2022-06-19T21:25:57.074" v="667" actId="1036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">
        <pc:chgData name="Dave Friesen" userId="09798873d1b5be9e" providerId="LiveId" clId="{4A6F0D96-0F75-644A-B7D9-5F08E508959D}" dt="2022-06-19T21:26:01.509" v="669"/>
        <pc:sldMkLst>
          <pc:docMk/>
          <pc:sldMk cId="1021985771" sldId="317"/>
        </pc:sldMkLst>
        <pc:spChg chg="add del mod">
          <ac:chgData name="Dave Friesen" userId="09798873d1b5be9e" providerId="LiveId" clId="{4A6F0D96-0F75-644A-B7D9-5F08E508959D}" dt="2022-06-19T21:25:32.152" v="653"/>
          <ac:spMkLst>
            <pc:docMk/>
            <pc:sldMk cId="1021985771" sldId="317"/>
            <ac:spMk id="7" creationId="{C3824AE8-CB78-9B48-9997-223A33241210}"/>
          </ac:spMkLst>
        </pc:spChg>
        <pc:spChg chg="add mod">
          <ac:chgData name="Dave Friesen" userId="09798873d1b5be9e" providerId="LiveId" clId="{4A6F0D96-0F75-644A-B7D9-5F08E508959D}" dt="2022-06-19T21:26:01.509" v="669"/>
          <ac:spMkLst>
            <pc:docMk/>
            <pc:sldMk cId="1021985771" sldId="317"/>
            <ac:spMk id="8" creationId="{B4EB99D9-4ADF-CA47-9161-E977700EF7BB}"/>
          </ac:spMkLst>
        </pc:spChg>
      </pc:sldChg>
      <pc:sldChg chg="addSp delSp modSp">
        <pc:chgData name="Dave Friesen" userId="09798873d1b5be9e" providerId="LiveId" clId="{4A6F0D96-0F75-644A-B7D9-5F08E508959D}" dt="2022-06-19T21:26:03.321" v="670"/>
        <pc:sldMkLst>
          <pc:docMk/>
          <pc:sldMk cId="4048925581" sldId="322"/>
        </pc:sldMkLst>
        <pc:spChg chg="add del mod">
          <ac:chgData name="Dave Friesen" userId="09798873d1b5be9e" providerId="LiveId" clId="{4A6F0D96-0F75-644A-B7D9-5F08E508959D}" dt="2022-06-19T21:25:31.822" v="652"/>
          <ac:spMkLst>
            <pc:docMk/>
            <pc:sldMk cId="4048925581" sldId="322"/>
            <ac:spMk id="7" creationId="{EDB710D7-6AC6-A046-9AB9-5D7E3604C898}"/>
          </ac:spMkLst>
        </pc:spChg>
        <pc:spChg chg="add mod">
          <ac:chgData name="Dave Friesen" userId="09798873d1b5be9e" providerId="LiveId" clId="{4A6F0D96-0F75-644A-B7D9-5F08E508959D}" dt="2022-06-19T21:26:03.321" v="670"/>
          <ac:spMkLst>
            <pc:docMk/>
            <pc:sldMk cId="4048925581" sldId="322"/>
            <ac:spMk id="9" creationId="{F3C6EC60-721F-A743-BB2C-483DCF91A698}"/>
          </ac:spMkLst>
        </pc:spChg>
      </pc:sldChg>
      <pc:sldChg chg="addSp modSp">
        <pc:chgData name="Dave Friesen" userId="09798873d1b5be9e" providerId="LiveId" clId="{4A6F0D96-0F75-644A-B7D9-5F08E508959D}" dt="2022-06-19T21:26:08.736" v="672"/>
        <pc:sldMkLst>
          <pc:docMk/>
          <pc:sldMk cId="486591161" sldId="323"/>
        </pc:sldMkLst>
        <pc:spChg chg="add mod">
          <ac:chgData name="Dave Friesen" userId="09798873d1b5be9e" providerId="LiveId" clId="{4A6F0D96-0F75-644A-B7D9-5F08E508959D}" dt="2022-06-19T21:26:08.736" v="672"/>
          <ac:spMkLst>
            <pc:docMk/>
            <pc:sldMk cId="486591161" sldId="323"/>
            <ac:spMk id="7" creationId="{0A077EE1-8AF7-A043-AE9E-5EA915F51B4D}"/>
          </ac:spMkLst>
        </pc:spChg>
      </pc:sldChg>
      <pc:sldChg chg="addSp modSp">
        <pc:chgData name="Dave Friesen" userId="09798873d1b5be9e" providerId="LiveId" clId="{4A6F0D96-0F75-644A-B7D9-5F08E508959D}" dt="2022-06-19T21:26:16.266" v="675"/>
        <pc:sldMkLst>
          <pc:docMk/>
          <pc:sldMk cId="3075068218" sldId="324"/>
        </pc:sldMkLst>
        <pc:spChg chg="add mod">
          <ac:chgData name="Dave Friesen" userId="09798873d1b5be9e" providerId="LiveId" clId="{4A6F0D96-0F75-644A-B7D9-5F08E508959D}" dt="2022-06-19T21:26:16.266" v="675"/>
          <ac:spMkLst>
            <pc:docMk/>
            <pc:sldMk cId="3075068218" sldId="324"/>
            <ac:spMk id="7" creationId="{744E2956-449D-2944-9279-056488903F4A}"/>
          </ac:spMkLst>
        </pc:spChg>
      </pc:sldChg>
      <pc:sldChg chg="addSp modSp new mod">
        <pc:chgData name="Dave Friesen" userId="09798873d1b5be9e" providerId="LiveId" clId="{4A6F0D96-0F75-644A-B7D9-5F08E508959D}" dt="2022-06-19T21:26:52.483" v="696" actId="1038"/>
        <pc:sldMkLst>
          <pc:docMk/>
          <pc:sldMk cId="1961704748" sldId="325"/>
        </pc:sldMkLst>
        <pc:spChg chg="mod">
          <ac:chgData name="Dave Friesen" userId="09798873d1b5be9e" providerId="LiveId" clId="{4A6F0D96-0F75-644A-B7D9-5F08E508959D}" dt="2022-06-19T21:14:03.527" v="465" actId="207"/>
          <ac:spMkLst>
            <pc:docMk/>
            <pc:sldMk cId="1961704748" sldId="325"/>
            <ac:spMk id="2" creationId="{F542047A-BDD9-E04C-A627-1D8A595B2000}"/>
          </ac:spMkLst>
        </pc:spChg>
        <pc:spChg chg="mod">
          <ac:chgData name="Dave Friesen" userId="09798873d1b5be9e" providerId="LiveId" clId="{4A6F0D96-0F75-644A-B7D9-5F08E508959D}" dt="2022-06-19T21:13:11.916" v="453" actId="1036"/>
          <ac:spMkLst>
            <pc:docMk/>
            <pc:sldMk cId="1961704748" sldId="325"/>
            <ac:spMk id="3" creationId="{D215345E-CEAA-4C4E-8638-880DF449B5B4}"/>
          </ac:spMkLst>
        </pc:spChg>
        <pc:picChg chg="add mod">
          <ac:chgData name="Dave Friesen" userId="09798873d1b5be9e" providerId="LiveId" clId="{4A6F0D96-0F75-644A-B7D9-5F08E508959D}" dt="2022-06-19T21:26:52.483" v="696" actId="1038"/>
          <ac:picMkLst>
            <pc:docMk/>
            <pc:sldMk cId="1961704748" sldId="325"/>
            <ac:picMk id="5" creationId="{F770EF57-352D-8242-9BAA-F91316EC9266}"/>
          </ac:picMkLst>
        </pc:picChg>
      </pc:sldChg>
      <pc:sldMasterChg chg="modSldLayout">
        <pc:chgData name="Dave Friesen" userId="09798873d1b5be9e" providerId="LiveId" clId="{4A6F0D96-0F75-644A-B7D9-5F08E508959D}" dt="2022-06-19T21:13:43.592" v="464" actId="14100"/>
        <pc:sldMasterMkLst>
          <pc:docMk/>
          <pc:sldMasterMk cId="0" sldId="2147483661"/>
        </pc:sldMasterMkLst>
        <pc:sldLayoutChg chg="modSp mod">
          <pc:chgData name="Dave Friesen" userId="09798873d1b5be9e" providerId="LiveId" clId="{4A6F0D96-0F75-644A-B7D9-5F08E508959D}" dt="2022-06-19T21:13:43.592" v="464" actId="14100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4A6F0D96-0F75-644A-B7D9-5F08E508959D}" dt="2022-06-19T21:13:43.592" v="464" actId="14100"/>
            <ac:spMkLst>
              <pc:docMk/>
              <pc:sldMasterMk cId="0" sldId="2147483661"/>
              <pc:sldLayoutMk cId="0" sldId="2147483660"/>
              <ac:spMk id="184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0:50.248" v="389" actId="1037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3:34.322" v="463" actId="1036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7B6FDF95-9096-427B-9540-C81651F583DB}"/>
    <pc:docChg chg="addSld modSld">
      <pc:chgData name="Guest User" userId="" providerId="Windows Live" clId="Web-{7B6FDF95-9096-427B-9540-C81651F583DB}" dt="2022-06-25T22:04:45.378" v="549" actId="20577"/>
      <pc:docMkLst>
        <pc:docMk/>
      </pc:docMkLst>
      <pc:sldChg chg="modSp">
        <pc:chgData name="Guest User" userId="" providerId="Windows Live" clId="Web-{7B6FDF95-9096-427B-9540-C81651F583DB}" dt="2022-06-25T22:04:45.378" v="549" actId="20577"/>
        <pc:sldMkLst>
          <pc:docMk/>
          <pc:sldMk cId="2884068371" sldId="301"/>
        </pc:sldMkLst>
        <pc:spChg chg="mod">
          <ac:chgData name="Guest User" userId="" providerId="Windows Live" clId="Web-{7B6FDF95-9096-427B-9540-C81651F583DB}" dt="2022-06-25T22:04:45.378" v="549" actId="20577"/>
          <ac:spMkLst>
            <pc:docMk/>
            <pc:sldMk cId="2884068371" sldId="301"/>
            <ac:spMk id="4" creationId="{AA92F414-1FD6-7047-9C4F-1C5C5716912E}"/>
          </ac:spMkLst>
        </pc:spChg>
      </pc:sldChg>
      <pc:sldChg chg="modSp">
        <pc:chgData name="Guest User" userId="" providerId="Windows Live" clId="Web-{7B6FDF95-9096-427B-9540-C81651F583DB}" dt="2022-06-25T22:04:37.503" v="547" actId="20577"/>
        <pc:sldMkLst>
          <pc:docMk/>
          <pc:sldMk cId="1492336588" sldId="304"/>
        </pc:sldMkLst>
        <pc:spChg chg="mod">
          <ac:chgData name="Guest User" userId="" providerId="Windows Live" clId="Web-{7B6FDF95-9096-427B-9540-C81651F583DB}" dt="2022-06-25T22:04:37.503" v="547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Guest User" userId="" providerId="Windows Live" clId="Web-{7B6FDF95-9096-427B-9540-C81651F583DB}" dt="2022-06-25T21:33:41.110" v="2" actId="1076"/>
          <ac:spMkLst>
            <pc:docMk/>
            <pc:sldMk cId="1492336588" sldId="304"/>
            <ac:spMk id="6" creationId="{A64DCCDA-B51D-7843-9EF1-0ED43980F617}"/>
          </ac:spMkLst>
        </pc:spChg>
      </pc:sldChg>
      <pc:sldChg chg="modSp new">
        <pc:chgData name="Guest User" userId="" providerId="Windows Live" clId="Web-{7B6FDF95-9096-427B-9540-C81651F583DB}" dt="2022-06-25T21:45:50.564" v="124" actId="20577"/>
        <pc:sldMkLst>
          <pc:docMk/>
          <pc:sldMk cId="762960319" sldId="326"/>
        </pc:sldMkLst>
        <pc:spChg chg="mod">
          <ac:chgData name="Guest User" userId="" providerId="Windows Live" clId="Web-{7B6FDF95-9096-427B-9540-C81651F583DB}" dt="2022-06-25T21:35:10.314" v="27" actId="20577"/>
          <ac:spMkLst>
            <pc:docMk/>
            <pc:sldMk cId="762960319" sldId="326"/>
            <ac:spMk id="2" creationId="{8ABF4340-8968-EC31-406D-26DCBCF65249}"/>
          </ac:spMkLst>
        </pc:spChg>
        <pc:spChg chg="mod">
          <ac:chgData name="Guest User" userId="" providerId="Windows Live" clId="Web-{7B6FDF95-9096-427B-9540-C81651F583DB}" dt="2022-06-25T21:45:50.564" v="124" actId="20577"/>
          <ac:spMkLst>
            <pc:docMk/>
            <pc:sldMk cId="762960319" sldId="326"/>
            <ac:spMk id="3" creationId="{9184CF49-9AD5-BC84-FF8D-6441E8AFDF91}"/>
          </ac:spMkLst>
        </pc:spChg>
      </pc:sldChg>
    </pc:docChg>
  </pc:docChgLst>
  <pc:docChgLst>
    <pc:chgData name="Dave Friesen" userId="09798873d1b5be9e" providerId="LiveId" clId="{2F52ED8C-F374-6742-8DDD-AA57F4CE6EB2}"/>
    <pc:docChg chg="undo custSel addSld modSld sldOrd">
      <pc:chgData name="Dave Friesen" userId="09798873d1b5be9e" providerId="LiveId" clId="{2F52ED8C-F374-6742-8DDD-AA57F4CE6EB2}" dt="2022-08-12T15:18:13.367" v="525" actId="3064"/>
      <pc:docMkLst>
        <pc:docMk/>
      </pc:docMkLst>
      <pc:sldChg chg="new ord">
        <pc:chgData name="Dave Friesen" userId="09798873d1b5be9e" providerId="LiveId" clId="{2F52ED8C-F374-6742-8DDD-AA57F4CE6EB2}" dt="2022-08-12T14:57:47.849" v="1" actId="20578"/>
        <pc:sldMkLst>
          <pc:docMk/>
          <pc:sldMk cId="4290277757" sldId="327"/>
        </pc:sldMkLst>
      </pc:sldChg>
      <pc:sldChg chg="addSp delSp modSp new mod modClrScheme chgLayout">
        <pc:chgData name="Dave Friesen" userId="09798873d1b5be9e" providerId="LiveId" clId="{2F52ED8C-F374-6742-8DDD-AA57F4CE6EB2}" dt="2022-08-12T15:18:13.367" v="525" actId="3064"/>
        <pc:sldMkLst>
          <pc:docMk/>
          <pc:sldMk cId="4138483017" sldId="328"/>
        </pc:sldMkLst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2" creationId="{BA4E630A-27AE-194B-8899-0E9B8D8A06BA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3" creationId="{F1024157-07D3-0647-99FA-7EEDBD226EE4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4" creationId="{AF937762-9DF3-D04F-AC71-7C51D32ABB5B}"/>
          </ac:spMkLst>
        </pc:spChg>
        <pc:spChg chg="add mod">
          <ac:chgData name="Dave Friesen" userId="09798873d1b5be9e" providerId="LiveId" clId="{2F52ED8C-F374-6742-8DDD-AA57F4CE6EB2}" dt="2022-08-12T15:18:13.367" v="525" actId="3064"/>
          <ac:spMkLst>
            <pc:docMk/>
            <pc:sldMk cId="4138483017" sldId="328"/>
            <ac:spMk id="6" creationId="{71DD8D78-842E-CA45-8191-BCBC6AC9347D}"/>
          </ac:spMkLst>
        </pc:spChg>
        <pc:picChg chg="add mod">
          <ac:chgData name="Dave Friesen" userId="09798873d1b5be9e" providerId="LiveId" clId="{2F52ED8C-F374-6742-8DDD-AA57F4CE6EB2}" dt="2022-08-12T15:08:10.287" v="43" actId="14100"/>
          <ac:picMkLst>
            <pc:docMk/>
            <pc:sldMk cId="4138483017" sldId="328"/>
            <ac:picMk id="5" creationId="{A5DEBE58-37F7-C747-AD5F-B3564BEB51E1}"/>
          </ac:picMkLst>
        </pc:picChg>
      </pc:sldChg>
      <pc:sldChg chg="new">
        <pc:chgData name="Dave Friesen" userId="09798873d1b5be9e" providerId="LiveId" clId="{2F52ED8C-F374-6742-8DDD-AA57F4CE6EB2}" dt="2022-08-12T14:57:48.600" v="3" actId="680"/>
        <pc:sldMkLst>
          <pc:docMk/>
          <pc:sldMk cId="3328477388" sldId="329"/>
        </pc:sldMkLst>
      </pc:sldChg>
      <pc:sldChg chg="new">
        <pc:chgData name="Dave Friesen" userId="09798873d1b5be9e" providerId="LiveId" clId="{2F52ED8C-F374-6742-8DDD-AA57F4CE6EB2}" dt="2022-08-12T14:57:48.630" v="4" actId="680"/>
        <pc:sldMkLst>
          <pc:docMk/>
          <pc:sldMk cId="649073015" sldId="330"/>
        </pc:sldMkLst>
      </pc:sldChg>
      <pc:sldChg chg="new">
        <pc:chgData name="Dave Friesen" userId="09798873d1b5be9e" providerId="LiveId" clId="{2F52ED8C-F374-6742-8DDD-AA57F4CE6EB2}" dt="2022-08-12T14:57:48.662" v="5" actId="680"/>
        <pc:sldMkLst>
          <pc:docMk/>
          <pc:sldMk cId="1912616366" sldId="331"/>
        </pc:sldMkLst>
      </pc:sldChg>
      <pc:sldChg chg="new">
        <pc:chgData name="Dave Friesen" userId="09798873d1b5be9e" providerId="LiveId" clId="{2F52ED8C-F374-6742-8DDD-AA57F4CE6EB2}" dt="2022-08-12T14:57:48.694" v="6" actId="680"/>
        <pc:sldMkLst>
          <pc:docMk/>
          <pc:sldMk cId="3631041338" sldId="332"/>
        </pc:sldMkLst>
      </pc:sldChg>
      <pc:sldChg chg="new">
        <pc:chgData name="Dave Friesen" userId="09798873d1b5be9e" providerId="LiveId" clId="{2F52ED8C-F374-6742-8DDD-AA57F4CE6EB2}" dt="2022-08-12T14:57:48.726" v="7" actId="680"/>
        <pc:sldMkLst>
          <pc:docMk/>
          <pc:sldMk cId="3824967447" sldId="333"/>
        </pc:sldMkLst>
      </pc:sldChg>
      <pc:sldChg chg="new">
        <pc:chgData name="Dave Friesen" userId="09798873d1b5be9e" providerId="LiveId" clId="{2F52ED8C-F374-6742-8DDD-AA57F4CE6EB2}" dt="2022-08-12T14:57:48.757" v="8" actId="680"/>
        <pc:sldMkLst>
          <pc:docMk/>
          <pc:sldMk cId="841330110" sldId="334"/>
        </pc:sldMkLst>
      </pc:sldChg>
      <pc:sldChg chg="addSp delSp modSp add mod">
        <pc:chgData name="Dave Friesen" userId="09798873d1b5be9e" providerId="LiveId" clId="{2F52ED8C-F374-6742-8DDD-AA57F4CE6EB2}" dt="2022-08-12T15:14:24.201" v="313" actId="20577"/>
        <pc:sldMkLst>
          <pc:docMk/>
          <pc:sldMk cId="2398671434" sldId="335"/>
        </pc:sldMkLst>
        <pc:spChg chg="mod">
          <ac:chgData name="Dave Friesen" userId="09798873d1b5be9e" providerId="LiveId" clId="{2F52ED8C-F374-6742-8DDD-AA57F4CE6EB2}" dt="2022-08-12T15:14:03.658" v="279" actId="20577"/>
          <ac:spMkLst>
            <pc:docMk/>
            <pc:sldMk cId="2398671434" sldId="335"/>
            <ac:spMk id="2" creationId="{F542047A-BDD9-E04C-A627-1D8A595B2000}"/>
          </ac:spMkLst>
        </pc:spChg>
        <pc:spChg chg="mod">
          <ac:chgData name="Dave Friesen" userId="09798873d1b5be9e" providerId="LiveId" clId="{2F52ED8C-F374-6742-8DDD-AA57F4CE6EB2}" dt="2022-08-12T15:14:24.201" v="313" actId="20577"/>
          <ac:spMkLst>
            <pc:docMk/>
            <pc:sldMk cId="2398671434" sldId="335"/>
            <ac:spMk id="3" creationId="{D215345E-CEAA-4C4E-8638-880DF449B5B4}"/>
          </ac:spMkLst>
        </pc:spChg>
        <pc:picChg chg="add del mod">
          <ac:chgData name="Dave Friesen" userId="09798873d1b5be9e" providerId="LiveId" clId="{2F52ED8C-F374-6742-8DDD-AA57F4CE6EB2}" dt="2022-08-12T15:07:51.972" v="39" actId="21"/>
          <ac:picMkLst>
            <pc:docMk/>
            <pc:sldMk cId="2398671434" sldId="335"/>
            <ac:picMk id="6" creationId="{1A1E794A-8AA0-0646-B79E-51BFB50342F0}"/>
          </ac:picMkLst>
        </pc:picChg>
      </pc:sldChg>
    </pc:docChg>
  </pc:docChgLst>
  <pc:docChgLst>
    <pc:chgData name="Guest User" providerId="Windows Live" clId="Web-{061519CC-FE76-48FB-B208-0FFB9ACA72C2}"/>
    <pc:docChg chg="modSld">
      <pc:chgData name="Guest User" userId="" providerId="Windows Live" clId="Web-{061519CC-FE76-48FB-B208-0FFB9ACA72C2}" dt="2022-06-25T05:38:06.156" v="238" actId="20577"/>
      <pc:docMkLst>
        <pc:docMk/>
      </pc:docMkLst>
      <pc:sldChg chg="modSp">
        <pc:chgData name="Guest User" userId="" providerId="Windows Live" clId="Web-{061519CC-FE76-48FB-B208-0FFB9ACA72C2}" dt="2022-06-25T03:43:51.880" v="1" actId="20577"/>
        <pc:sldMkLst>
          <pc:docMk/>
          <pc:sldMk cId="2483835006" sldId="303"/>
        </pc:sldMkLst>
        <pc:spChg chg="mod">
          <ac:chgData name="Guest User" userId="" providerId="Windows Live" clId="Web-{061519CC-FE76-48FB-B208-0FFB9ACA72C2}" dt="2022-06-25T03:43:51.880" v="1" actId="20577"/>
          <ac:spMkLst>
            <pc:docMk/>
            <pc:sldMk cId="2483835006" sldId="303"/>
            <ac:spMk id="6" creationId="{64B96E8D-B2FF-1E4E-B112-BD34DBF76E3A}"/>
          </ac:spMkLst>
        </pc:spChg>
      </pc:sldChg>
      <pc:sldChg chg="addSp delSp modSp">
        <pc:chgData name="Guest User" userId="" providerId="Windows Live" clId="Web-{061519CC-FE76-48FB-B208-0FFB9ACA72C2}" dt="2022-06-25T05:38:06.156" v="238" actId="20577"/>
        <pc:sldMkLst>
          <pc:docMk/>
          <pc:sldMk cId="4048925581" sldId="322"/>
        </pc:sldMkLst>
        <pc:spChg chg="mod">
          <ac:chgData name="Guest User" userId="" providerId="Windows Live" clId="Web-{061519CC-FE76-48FB-B208-0FFB9ACA72C2}" dt="2022-06-25T03:48:37.602" v="21" actId="20577"/>
          <ac:spMkLst>
            <pc:docMk/>
            <pc:sldMk cId="4048925581" sldId="322"/>
            <ac:spMk id="5" creationId="{D34A197B-EDEB-BE4C-BE7B-D23199192CAE}"/>
          </ac:spMkLst>
        </pc:spChg>
        <pc:spChg chg="mod">
          <ac:chgData name="Guest User" userId="" providerId="Windows Live" clId="Web-{061519CC-FE76-48FB-B208-0FFB9ACA72C2}" dt="2022-06-25T05:38:06.156" v="238" actId="20577"/>
          <ac:spMkLst>
            <pc:docMk/>
            <pc:sldMk cId="4048925581" sldId="322"/>
            <ac:spMk id="6" creationId="{BAC21A28-B2EB-6F40-8BCF-696DA6F7F725}"/>
          </ac:spMkLst>
        </pc:spChg>
        <pc:spChg chg="mod">
          <ac:chgData name="Guest User" userId="" providerId="Windows Live" clId="Web-{061519CC-FE76-48FB-B208-0FFB9ACA72C2}" dt="2022-06-25T03:46:31.062" v="16" actId="20577"/>
          <ac:spMkLst>
            <pc:docMk/>
            <pc:sldMk cId="4048925581" sldId="322"/>
            <ac:spMk id="9" creationId="{F3C6EC60-721F-A743-BB2C-483DCF91A698}"/>
          </ac:spMkLst>
        </pc:spChg>
        <pc:picChg chg="add del mod">
          <ac:chgData name="Guest User" userId="" providerId="Windows Live" clId="Web-{061519CC-FE76-48FB-B208-0FFB9ACA72C2}" dt="2022-06-25T03:46:42.657" v="19"/>
          <ac:picMkLst>
            <pc:docMk/>
            <pc:sldMk cId="4048925581" sldId="322"/>
            <ac:picMk id="2" creationId="{F456164C-65EC-CE1F-2076-FC1DE88DE9CF}"/>
          </ac:picMkLst>
        </pc:picChg>
        <pc:picChg chg="add del mod">
          <ac:chgData name="Guest User" userId="" providerId="Windows Live" clId="Web-{061519CC-FE76-48FB-B208-0FFB9ACA72C2}" dt="2022-06-25T05:17:16.818" v="77"/>
          <ac:picMkLst>
            <pc:docMk/>
            <pc:sldMk cId="4048925581" sldId="322"/>
            <ac:picMk id="2" creationId="{FA4FDA9D-F274-38AD-3A51-D64E10F9B35C}"/>
          </ac:picMkLst>
        </pc:picChg>
        <pc:picChg chg="add del mod">
          <ac:chgData name="Guest User" userId="" providerId="Windows Live" clId="Web-{061519CC-FE76-48FB-B208-0FFB9ACA72C2}" dt="2022-06-25T05:35:25.464" v="211"/>
          <ac:picMkLst>
            <pc:docMk/>
            <pc:sldMk cId="4048925581" sldId="322"/>
            <ac:picMk id="3" creationId="{D801DBDB-48EF-75F6-FDFE-703E71921652}"/>
          </ac:picMkLst>
        </pc:picChg>
        <pc:picChg chg="add mod">
          <ac:chgData name="Guest User" userId="" providerId="Windows Live" clId="Web-{061519CC-FE76-48FB-B208-0FFB9ACA72C2}" dt="2022-06-25T05:25:48.351" v="142" actId="14100"/>
          <ac:picMkLst>
            <pc:docMk/>
            <pc:sldMk cId="4048925581" sldId="322"/>
            <ac:picMk id="4" creationId="{7A5A9E70-3AA3-268E-FE00-F771608596ED}"/>
          </ac:picMkLst>
        </pc:picChg>
        <pc:picChg chg="add del mod">
          <ac:chgData name="Guest User" userId="" providerId="Windows Live" clId="Web-{061519CC-FE76-48FB-B208-0FFB9ACA72C2}" dt="2022-06-25T05:35:56.309" v="217"/>
          <ac:picMkLst>
            <pc:docMk/>
            <pc:sldMk cId="4048925581" sldId="322"/>
            <ac:picMk id="7" creationId="{7BB9BAA6-65CA-C5B5-4682-65497762FB82}"/>
          </ac:picMkLst>
        </pc:picChg>
        <pc:picChg chg="del">
          <ac:chgData name="Guest User" userId="" providerId="Windows Live" clId="Web-{061519CC-FE76-48FB-B208-0FFB9ACA72C2}" dt="2022-06-25T05:17:00.130" v="74"/>
          <ac:picMkLst>
            <pc:docMk/>
            <pc:sldMk cId="4048925581" sldId="322"/>
            <ac:picMk id="8" creationId="{C54DCF27-74A5-1541-894A-9382587676CB}"/>
          </ac:picMkLst>
        </pc:picChg>
        <pc:picChg chg="add mod">
          <ac:chgData name="Guest User" userId="" providerId="Windows Live" clId="Web-{061519CC-FE76-48FB-B208-0FFB9ACA72C2}" dt="2022-06-25T05:36:41.091" v="221" actId="1076"/>
          <ac:picMkLst>
            <pc:docMk/>
            <pc:sldMk cId="4048925581" sldId="322"/>
            <ac:picMk id="10" creationId="{707FE4A4-7BAB-309B-3AF4-582568322342}"/>
          </ac:picMkLst>
        </pc:picChg>
        <pc:picChg chg="del">
          <ac:chgData name="Guest User" userId="" providerId="Windows Live" clId="Web-{061519CC-FE76-48FB-B208-0FFB9ACA72C2}" dt="2022-06-25T03:46:24.437" v="11"/>
          <ac:picMkLst>
            <pc:docMk/>
            <pc:sldMk cId="4048925581" sldId="322"/>
            <ac:picMk id="12" creationId="{D2D30C68-036E-BC42-8F59-7DC89F520DE9}"/>
          </ac:picMkLst>
        </pc:picChg>
      </pc:sldChg>
      <pc:sldChg chg="addSp delSp modSp">
        <pc:chgData name="Guest User" userId="" providerId="Windows Live" clId="Web-{061519CC-FE76-48FB-B208-0FFB9ACA72C2}" dt="2022-06-25T05:22:09.653" v="126" actId="1076"/>
        <pc:sldMkLst>
          <pc:docMk/>
          <pc:sldMk cId="3075068218" sldId="324"/>
        </pc:sldMkLst>
        <pc:spChg chg="mod">
          <ac:chgData name="Guest User" userId="" providerId="Windows Live" clId="Web-{061519CC-FE76-48FB-B208-0FFB9ACA72C2}" dt="2022-06-25T05:22:09.653" v="126" actId="1076"/>
          <ac:spMkLst>
            <pc:docMk/>
            <pc:sldMk cId="3075068218" sldId="324"/>
            <ac:spMk id="6" creationId="{73460A61-67EC-F44A-8201-622359E52BA4}"/>
          </ac:spMkLst>
        </pc:spChg>
        <pc:spChg chg="mod">
          <ac:chgData name="Guest User" userId="" providerId="Windows Live" clId="Web-{061519CC-FE76-48FB-B208-0FFB9ACA72C2}" dt="2022-06-25T05:17:38.318" v="82" actId="20577"/>
          <ac:spMkLst>
            <pc:docMk/>
            <pc:sldMk cId="3075068218" sldId="324"/>
            <ac:spMk id="7" creationId="{744E2956-449D-2944-9279-056488903F4A}"/>
          </ac:spMkLst>
        </pc:spChg>
        <pc:picChg chg="add mod">
          <ac:chgData name="Guest User" userId="" providerId="Windows Live" clId="Web-{061519CC-FE76-48FB-B208-0FFB9ACA72C2}" dt="2022-06-25T05:17:50.459" v="87" actId="14100"/>
          <ac:picMkLst>
            <pc:docMk/>
            <pc:sldMk cId="3075068218" sldId="324"/>
            <ac:picMk id="2" creationId="{5EDB2E9C-CEE7-CAE3-0B4C-9DA562741E7E}"/>
          </ac:picMkLst>
        </pc:picChg>
        <pc:picChg chg="del">
          <ac:chgData name="Guest User" userId="" providerId="Windows Live" clId="Web-{061519CC-FE76-48FB-B208-0FFB9ACA72C2}" dt="2022-06-25T05:17:34.037" v="78"/>
          <ac:picMkLst>
            <pc:docMk/>
            <pc:sldMk cId="3075068218" sldId="324"/>
            <ac:picMk id="9" creationId="{AFE4C7EB-7ECF-624B-9568-831CCCF99133}"/>
          </ac:picMkLst>
        </pc:picChg>
        <pc:picChg chg="del">
          <ac:chgData name="Guest User" userId="" providerId="Windows Live" clId="Web-{061519CC-FE76-48FB-B208-0FFB9ACA72C2}" dt="2022-06-25T05:17:41.115" v="83"/>
          <ac:picMkLst>
            <pc:docMk/>
            <pc:sldMk cId="3075068218" sldId="324"/>
            <ac:picMk id="12" creationId="{C5698501-16B6-E047-BF78-E32B0F5F4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62230" y="1812132"/>
            <a:ext cx="64008" cy="3017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868855" y="1799775"/>
            <a:ext cx="3657600" cy="2011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45720" tIns="45720" rIns="45720" bIns="45720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47A-BDD9-E04C-A627-1D8A595B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6870"/>
            <a:ext cx="4312746" cy="201168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BIS Pipeline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Bank for International Settlements Analytics</a:t>
            </a:r>
            <a:br>
              <a:rPr lang="en-US" sz="1600" b="0" dirty="0"/>
            </a:br>
            <a:br>
              <a:rPr lang="en-US" sz="1800" dirty="0"/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Enabling Advanced Insight into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Global Financial Stability through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Data Pipeline Automation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345E-CEAA-4C4E-8638-880DF449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3932843"/>
            <a:ext cx="3657600" cy="914400"/>
          </a:xfrm>
        </p:spPr>
        <p:txBody>
          <a:bodyPr/>
          <a:lstStyle/>
          <a:p>
            <a:pPr marL="0" lvl="0" indent="0"/>
            <a:r>
              <a:rPr lang="en-US" dirty="0">
                <a:solidFill>
                  <a:schemeClr val="tx1"/>
                </a:solidFill>
              </a:rPr>
              <a:t>Lane Whitmore</a:t>
            </a: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Dave Friesen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9D8A7-D86C-C9DC-8A04-695FDDD0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894080"/>
            <a:ext cx="2744470" cy="27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7350-FE75-4AA5-B47F-D983BA54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CB7C-7680-4211-8B46-21EB4280D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92311-84CB-5A87-1C76-6126A878EF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E82B-FE50-CCCF-25D2-53862CAF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967F-0719-7664-FDBE-E9B027F69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5367C-BFB6-054D-1E25-FC8CBB0DC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52E9-D720-085B-1A16-31A7A8A9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BCC34-62D1-CBAC-C4DB-2FC1762E9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5E638-BBC7-2FE5-AF91-50D5DBAF8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7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118F-D9C2-8567-7F1B-B61EE187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26AC-287D-D558-74D2-066D80E73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843FE-8A4B-5417-F74D-3A9D65069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DD3C-8F64-20B1-72FA-3CD1A4B7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63B6E-3E17-A3FB-27F9-8E81F30EF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3258B-5721-F60F-84BF-4F5EF2898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E1A64D-88C5-7154-6D66-8D8FBD6A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8710"/>
            <a:ext cx="7924800" cy="2933700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514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6964-9D4C-6884-2DC5-7212869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21436-45F4-61DA-39DC-7652C20CB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[. . .]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A5C9-7D0B-F552-7ACC-2C6B73997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Gaps and</a:t>
            </a:r>
          </a:p>
          <a:p>
            <a:r>
              <a:rPr lang="en-US" dirty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324129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F414-1FD6-7047-9C4F-1C5C5716912E}"/>
              </a:ext>
            </a:extLst>
          </p:cNvPr>
          <p:cNvSpPr txBox="1"/>
          <p:nvPr/>
        </p:nvSpPr>
        <p:spPr>
          <a:xfrm rot="19202998">
            <a:off x="1469734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"/>
    </mc:Choice>
    <mc:Fallback xmlns="">
      <p:transition spd="slow" advTm="39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BAF-F254-F181-9A0D-35CC579D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53CF-F220-C315-AFA6-CA1651458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Opportunity </a:t>
            </a:r>
            <a:r>
              <a:rPr lang="en-US" dirty="0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 – purpose and approach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 – ecosystem and data flow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b="1" dirty="0"/>
              <a:t>BIS Database Design</a:t>
            </a:r>
            <a:r>
              <a:rPr lang="en-US" dirty="0"/>
              <a:t> – Entity Relationship 	Diagram (ERD)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Non-Functionals</a:t>
            </a:r>
            <a:r>
              <a:rPr lang="en-US" dirty="0"/>
              <a:t> – security, data integrity, 	monitoring/logging, and scalability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Wrap-up </a:t>
            </a:r>
            <a:r>
              <a:rPr lang="en-US" dirty="0"/>
              <a:t>– gaps and extensibility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9B35-886D-F58F-A339-22F098139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BIS Pipeline walkthrough</a:t>
            </a:r>
          </a:p>
        </p:txBody>
      </p:sp>
    </p:spTree>
    <p:extLst>
      <p:ext uri="{BB962C8B-B14F-4D97-AF65-F5344CB8AC3E}">
        <p14:creationId xmlns:p14="http://schemas.microsoft.com/office/powerpoint/2010/main" val="189649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Bank for International Settlements (BIS)</a:t>
            </a:r>
            <a:r>
              <a:rPr lang="en-US" dirty="0"/>
              <a:t> 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international “bank for central banks” supporting worldwide monetary and financial cooperation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BIS publishes a “gold mine” of data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statistics, rates, and metrics informing analysis of global financial stability and liquidity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>
                <a:solidFill>
                  <a:srgbClr val="595959"/>
                </a:solidFill>
                <a:sym typeface="Wingdings" pitchFamily="2" charset="2"/>
              </a:rPr>
              <a:t>“domains” include banking, currency, debt, derivatives, credit, property, consumers, markets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Automation and data structure</a:t>
            </a:r>
            <a:r>
              <a:rPr lang="en-US" dirty="0">
                <a:solidFill>
                  <a:srgbClr val="595959"/>
                </a:solidFill>
              </a:rPr>
              <a:t> can </a:t>
            </a:r>
            <a:r>
              <a:rPr lang="en-US" b="1" dirty="0">
                <a:solidFill>
                  <a:srgbClr val="0070C0"/>
                </a:solidFill>
              </a:rPr>
              <a:t>accelerate analytical leverage</a:t>
            </a:r>
            <a:r>
              <a:rPr lang="en-US" dirty="0"/>
              <a:t> of BIS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752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/>
              <a:t> provides a </a:t>
            </a:r>
            <a:r>
              <a:rPr lang="en-US" b="1" dirty="0">
                <a:solidFill>
                  <a:srgbClr val="0070C0"/>
                </a:solidFill>
              </a:rPr>
              <a:t>production-ready, automated data pipeline</a:t>
            </a:r>
            <a:r>
              <a:rPr lang="en-US" dirty="0"/>
              <a:t> to extract, load, transform, and persist select BIS datasets to a relational database for analytical “consumption”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surfaced through baseline BIS Pipeline </a:t>
            </a:r>
            <a:r>
              <a:rPr lang="en-US" b="1" dirty="0">
                <a:solidFill>
                  <a:srgbClr val="0070C0"/>
                </a:solidFill>
              </a:rPr>
              <a:t>includes US dollar exchange rates</a:t>
            </a:r>
            <a:r>
              <a:rPr lang="en-US" dirty="0">
                <a:solidFill>
                  <a:srgbClr val="595959"/>
                </a:solidFill>
              </a:rPr>
              <a:t> (monthly, quarterly and annual)</a:t>
            </a:r>
            <a:r>
              <a:rPr lang="en-US" b="1" dirty="0">
                <a:solidFill>
                  <a:srgbClr val="0070C0"/>
                </a:solidFill>
              </a:rPr>
              <a:t>, consumer prices,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policy rates</a:t>
            </a:r>
            <a:r>
              <a:rPr lang="en-US" dirty="0">
                <a:solidFill>
                  <a:srgbClr val="595959"/>
                </a:solidFill>
              </a:rPr>
              <a:t> (monthly)</a:t>
            </a:r>
          </a:p>
          <a:p>
            <a:pPr marL="6350">
              <a:spcBef>
                <a:spcPts val="600"/>
              </a:spcBef>
            </a:pPr>
            <a:endParaRPr lang="en-US" dirty="0">
              <a:solidFill>
                <a:srgbClr val="595959"/>
              </a:solidFill>
            </a:endParaRPr>
          </a:p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>
                <a:solidFill>
                  <a:srgbClr val="595959"/>
                </a:solidFill>
              </a:rPr>
              <a:t> is </a:t>
            </a:r>
            <a:r>
              <a:rPr lang="en-US" b="1" dirty="0">
                <a:solidFill>
                  <a:srgbClr val="0070C0"/>
                </a:solidFill>
              </a:rPr>
              <a:t>built on Python and MySQL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automated through Windows</a:t>
            </a:r>
            <a:r>
              <a:rPr lang="en-US" dirty="0">
                <a:solidFill>
                  <a:srgbClr val="595959"/>
                </a:solidFill>
              </a:rPr>
              <a:t> (by default)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Purpose and</a:t>
            </a:r>
          </a:p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1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326A61-2D40-93D2-5B03-819955BD77F0}"/>
              </a:ext>
            </a:extLst>
          </p:cNvPr>
          <p:cNvGrpSpPr/>
          <p:nvPr/>
        </p:nvGrpSpPr>
        <p:grpSpPr>
          <a:xfrm>
            <a:off x="457200" y="1748790"/>
            <a:ext cx="8229600" cy="2880360"/>
            <a:chOff x="457200" y="1748790"/>
            <a:chExt cx="8229600" cy="288036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E9106F-7CE9-B4A4-BAC0-8F3E146428A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252603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3716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(.csv)</a:t>
              </a:r>
            </a:p>
          </p:txBody>
        </p:sp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3716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6E9724-656D-CB0F-3BFE-2F6C17C035C7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385191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61FD85-8447-C9F8-9B82-784185453EE1}"/>
                </a:ext>
              </a:extLst>
            </p:cNvPr>
            <p:cNvSpPr/>
            <p:nvPr/>
          </p:nvSpPr>
          <p:spPr>
            <a:xfrm>
              <a:off x="2194560" y="3669030"/>
              <a:ext cx="283464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Security; Data Integrity Controls; Logging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47DACE-1403-0D94-05F7-98B68CC6AF98}"/>
                </a:ext>
              </a:extLst>
            </p:cNvPr>
            <p:cNvSpPr/>
            <p:nvPr/>
          </p:nvSpPr>
          <p:spPr>
            <a:xfrm>
              <a:off x="1874520" y="2023110"/>
              <a:ext cx="347472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“Cron-triggered” and Automated Functional Process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BB9D03-32A4-23CA-D5D6-767A30126400}"/>
                </a:ext>
              </a:extLst>
            </p:cNvPr>
            <p:cNvSpPr/>
            <p:nvPr/>
          </p:nvSpPr>
          <p:spPr>
            <a:xfrm>
              <a:off x="1737360" y="4034790"/>
              <a:ext cx="37490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Scalability and Extensibility</a:t>
              </a:r>
            </a:p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leveraging relational data and “cloud-compatible” tooling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32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016-D399-82F8-F71E-0896B423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 Database Design</a:t>
            </a:r>
            <a:br>
              <a:rPr lang="en-US" dirty="0"/>
            </a:br>
            <a:r>
              <a:rPr lang="en-US" sz="1800" b="0" dirty="0"/>
              <a:t>Entity Relationship Diagram (ERD)</a:t>
            </a:r>
          </a:p>
        </p:txBody>
      </p:sp>
      <p:pic>
        <p:nvPicPr>
          <p:cNvPr id="5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959423A-573B-02A6-1C5C-126E54AA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1351"/>
            <a:ext cx="7772400" cy="3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6526-8724-A3D5-A201-D5C7D8E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0F44-7EFC-FDD9-C4C1-C1F3D4D13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[. . .]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ECD3-A9EC-7D3B-F7AA-177C450D1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Security, Data Integrity,  Monitoring/Logging,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424782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AA40-EB13-CD59-740C-8AD3DA20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69030-B99E-DF6D-C0E1-0095E60F8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8FA9F-7980-050E-A6BE-BAD89F293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3B00-6147-0960-A07D-16F8B250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4595B-B7B9-30EE-553F-225901C33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1414-0B40-07C3-28CF-83B82076E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38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356</Words>
  <Application>Microsoft Macintosh PowerPoint</Application>
  <PresentationFormat>On-screen Show (16:9)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Open Sans</vt:lpstr>
      <vt:lpstr>Simple Light</vt:lpstr>
      <vt:lpstr>BIS Pipeline Bank for International Settlements Analytics  Enabling Advanced Insight into Global Financial Stability through Data Pipeline Automation</vt:lpstr>
      <vt:lpstr>Overview</vt:lpstr>
      <vt:lpstr>Opportunity</vt:lpstr>
      <vt:lpstr>Solution</vt:lpstr>
      <vt:lpstr>Architecture Ecosystem and data flow</vt:lpstr>
      <vt:lpstr>BIS Database Design Entity Relationship Diagram (ERD)</vt:lpstr>
      <vt:lpstr>Non-Functionals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lastModifiedBy>Dave Friesen</cp:lastModifiedBy>
  <cp:revision>69</cp:revision>
  <dcterms:modified xsi:type="dcterms:W3CDTF">2023-02-25T19:22:58Z</dcterms:modified>
</cp:coreProperties>
</file>