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2"/>
  </p:notesMasterIdLst>
  <p:sldIdLst>
    <p:sldId id="335" r:id="rId2"/>
    <p:sldId id="383" r:id="rId3"/>
    <p:sldId id="369" r:id="rId4"/>
    <p:sldId id="379" r:id="rId5"/>
    <p:sldId id="381" r:id="rId6"/>
    <p:sldId id="382" r:id="rId7"/>
    <p:sldId id="385" r:id="rId8"/>
    <p:sldId id="386" r:id="rId9"/>
    <p:sldId id="387" r:id="rId10"/>
    <p:sldId id="367"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595959"/>
    <a:srgbClr val="F265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52ED8C-F374-6742-8DDD-AA57F4CE6EB2}" v="5" dt="2022-08-12T15:12:49.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17"/>
    <p:restoredTop sz="94703"/>
  </p:normalViewPr>
  <p:slideViewPr>
    <p:cSldViewPr>
      <p:cViewPr varScale="1">
        <p:scale>
          <a:sx n="165" d="100"/>
          <a:sy n="165" d="100"/>
        </p:scale>
        <p:origin x="456" y="3040"/>
      </p:cViewPr>
      <p:guideLst>
        <p:guide orient="horz" pos="1620"/>
        <p:guide pos="2880"/>
      </p:guideLst>
    </p:cSldViewPr>
  </p:slideViewPr>
  <p:notesTextViewPr>
    <p:cViewPr>
      <p:scale>
        <a:sx n="1" d="1"/>
        <a:sy n="1" d="1"/>
      </p:scale>
      <p:origin x="0" y="0"/>
    </p:cViewPr>
  </p:notesText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323DBF97-9751-44DC-BBE3-76AC2A51D27A}"/>
    <pc:docChg chg="modSld">
      <pc:chgData name="Guest User" userId="" providerId="Windows Live" clId="Web-{323DBF97-9751-44DC-BBE3-76AC2A51D27A}" dt="2022-04-18T01:05:01.913" v="4" actId="1076"/>
      <pc:docMkLst>
        <pc:docMk/>
      </pc:docMkLst>
      <pc:sldChg chg="addSp modSp">
        <pc:chgData name="Guest User" userId="" providerId="Windows Live" clId="Web-{323DBF97-9751-44DC-BBE3-76AC2A51D27A}" dt="2022-04-18T01:05:01.913" v="4" actId="1076"/>
        <pc:sldMkLst>
          <pc:docMk/>
          <pc:sldMk cId="3605586502" sldId="308"/>
        </pc:sldMkLst>
        <pc:picChg chg="add mod">
          <ac:chgData name="Guest User" userId="" providerId="Windows Live" clId="Web-{323DBF97-9751-44DC-BBE3-76AC2A51D27A}" dt="2022-04-18T01:05:01.913" v="4" actId="1076"/>
          <ac:picMkLst>
            <pc:docMk/>
            <pc:sldMk cId="3605586502" sldId="308"/>
            <ac:picMk id="6" creationId="{2DB2A1A5-E4C2-6E08-62C2-5ADF477AEA6E}"/>
          </ac:picMkLst>
        </pc:picChg>
        <pc:picChg chg="add mod">
          <ac:chgData name="Guest User" userId="" providerId="Windows Live" clId="Web-{323DBF97-9751-44DC-BBE3-76AC2A51D27A}" dt="2022-04-18T01:04:59.726" v="3" actId="1076"/>
          <ac:picMkLst>
            <pc:docMk/>
            <pc:sldMk cId="3605586502" sldId="308"/>
            <ac:picMk id="7" creationId="{3AAADBC7-D717-3F11-0617-6BF84DF44303}"/>
          </ac:picMkLst>
        </pc:picChg>
      </pc:sldChg>
    </pc:docChg>
  </pc:docChgLst>
  <pc:docChgLst>
    <pc:chgData name="Guest User" providerId="Windows Live" clId="Web-{3F8F8CCA-27FE-48EE-8A58-BCAC1F5FAF92}"/>
    <pc:docChg chg="modSld">
      <pc:chgData name="Guest User" userId="" providerId="Windows Live" clId="Web-{3F8F8CCA-27FE-48EE-8A58-BCAC1F5FAF92}" dt="2022-06-25T20:49:52.972" v="1632" actId="20577"/>
      <pc:docMkLst>
        <pc:docMk/>
      </pc:docMkLst>
      <pc:sldChg chg="delSp modSp">
        <pc:chgData name="Guest User" userId="" providerId="Windows Live" clId="Web-{3F8F8CCA-27FE-48EE-8A58-BCAC1F5FAF92}" dt="2022-06-25T20:49:52.972" v="1632" actId="20577"/>
        <pc:sldMkLst>
          <pc:docMk/>
          <pc:sldMk cId="3689091321" sldId="280"/>
        </pc:sldMkLst>
        <pc:spChg chg="mod">
          <ac:chgData name="Guest User" userId="" providerId="Windows Live" clId="Web-{3F8F8CCA-27FE-48EE-8A58-BCAC1F5FAF92}" dt="2022-06-25T20:49:52.972" v="1632" actId="20577"/>
          <ac:spMkLst>
            <pc:docMk/>
            <pc:sldMk cId="3689091321" sldId="280"/>
            <ac:spMk id="3" creationId="{345FF095-6FD5-004D-8DA4-C18B41197352}"/>
          </ac:spMkLst>
        </pc:spChg>
        <pc:spChg chg="del">
          <ac:chgData name="Guest User" userId="" providerId="Windows Live" clId="Web-{3F8F8CCA-27FE-48EE-8A58-BCAC1F5FAF92}" dt="2022-06-25T20:47:56.496" v="1621"/>
          <ac:spMkLst>
            <pc:docMk/>
            <pc:sldMk cId="3689091321" sldId="280"/>
            <ac:spMk id="4" creationId="{106646DA-AD41-8447-8B73-28705A100F0C}"/>
          </ac:spMkLst>
        </pc:spChg>
      </pc:sldChg>
      <pc:sldChg chg="addSp delSp modSp">
        <pc:chgData name="Guest User" userId="" providerId="Windows Live" clId="Web-{3F8F8CCA-27FE-48EE-8A58-BCAC1F5FAF92}" dt="2022-06-25T20:26:11.441" v="932" actId="1076"/>
        <pc:sldMkLst>
          <pc:docMk/>
          <pc:sldMk cId="3354943662" sldId="302"/>
        </pc:sldMkLst>
        <pc:spChg chg="del">
          <ac:chgData name="Guest User" userId="" providerId="Windows Live" clId="Web-{3F8F8CCA-27FE-48EE-8A58-BCAC1F5FAF92}" dt="2022-06-25T20:15:42.749" v="568"/>
          <ac:spMkLst>
            <pc:docMk/>
            <pc:sldMk cId="3354943662" sldId="302"/>
            <ac:spMk id="3" creationId="{482B5158-8CF5-114F-975A-800E853D4720}"/>
          </ac:spMkLst>
        </pc:spChg>
        <pc:spChg chg="del">
          <ac:chgData name="Guest User" userId="" providerId="Windows Live" clId="Web-{3F8F8CCA-27FE-48EE-8A58-BCAC1F5FAF92}" dt="2022-06-25T20:15:02.762" v="563"/>
          <ac:spMkLst>
            <pc:docMk/>
            <pc:sldMk cId="3354943662" sldId="302"/>
            <ac:spMk id="7" creationId="{982CCF61-B7BA-A24B-B3E7-269DA0CDA8CA}"/>
          </ac:spMkLst>
        </pc:spChg>
        <pc:spChg chg="add del mod">
          <ac:chgData name="Guest User" userId="" providerId="Windows Live" clId="Web-{3F8F8CCA-27FE-48EE-8A58-BCAC1F5FAF92}" dt="2022-06-25T20:16:03.876" v="571"/>
          <ac:spMkLst>
            <pc:docMk/>
            <pc:sldMk cId="3354943662" sldId="302"/>
            <ac:spMk id="8" creationId="{45E46B46-FF9D-BFB8-FFFD-0F2261559B05}"/>
          </ac:spMkLst>
        </pc:spChg>
        <pc:spChg chg="add mod">
          <ac:chgData name="Guest User" userId="" providerId="Windows Live" clId="Web-{3F8F8CCA-27FE-48EE-8A58-BCAC1F5FAF92}" dt="2022-06-25T20:26:11.441" v="932" actId="1076"/>
          <ac:spMkLst>
            <pc:docMk/>
            <pc:sldMk cId="3354943662" sldId="302"/>
            <ac:spMk id="10" creationId="{AE9C45CF-B900-2817-B1C5-3E68D02A5A8C}"/>
          </ac:spMkLst>
        </pc:spChg>
        <pc:spChg chg="add del mod">
          <ac:chgData name="Guest User" userId="" providerId="Windows Live" clId="Web-{3F8F8CCA-27FE-48EE-8A58-BCAC1F5FAF92}" dt="2022-06-25T20:17:21.649" v="652"/>
          <ac:spMkLst>
            <pc:docMk/>
            <pc:sldMk cId="3354943662" sldId="302"/>
            <ac:spMk id="12" creationId="{6CA6107C-1680-C88F-AB0A-04024DF7FEBF}"/>
          </ac:spMkLst>
        </pc:spChg>
      </pc:sldChg>
      <pc:sldChg chg="delSp modSp">
        <pc:chgData name="Guest User" userId="" providerId="Windows Live" clId="Web-{3F8F8CCA-27FE-48EE-8A58-BCAC1F5FAF92}" dt="2022-06-25T18:55:17.957" v="4"/>
        <pc:sldMkLst>
          <pc:docMk/>
          <pc:sldMk cId="2483835006" sldId="303"/>
        </pc:sldMkLst>
        <pc:spChg chg="mod">
          <ac:chgData name="Guest User" userId="" providerId="Windows Live" clId="Web-{3F8F8CCA-27FE-48EE-8A58-BCAC1F5FAF92}" dt="2022-06-25T18:55:17.957" v="4"/>
          <ac:spMkLst>
            <pc:docMk/>
            <pc:sldMk cId="2483835006" sldId="303"/>
            <ac:spMk id="4" creationId="{2110E1FC-15E8-6844-86F2-6912B60EDB02}"/>
          </ac:spMkLst>
        </pc:spChg>
        <pc:spChg chg="del mod">
          <ac:chgData name="Guest User" userId="" providerId="Windows Live" clId="Web-{3F8F8CCA-27FE-48EE-8A58-BCAC1F5FAF92}" dt="2022-06-25T18:55:09.784" v="2"/>
          <ac:spMkLst>
            <pc:docMk/>
            <pc:sldMk cId="2483835006" sldId="303"/>
            <ac:spMk id="6" creationId="{64B96E8D-B2FF-1E4E-B112-BD34DBF76E3A}"/>
          </ac:spMkLst>
        </pc:spChg>
      </pc:sldChg>
      <pc:sldChg chg="delSp modSp modNotes">
        <pc:chgData name="Guest User" userId="" providerId="Windows Live" clId="Web-{3F8F8CCA-27FE-48EE-8A58-BCAC1F5FAF92}" dt="2022-06-25T20:15:27.576" v="567" actId="20577"/>
        <pc:sldMkLst>
          <pc:docMk/>
          <pc:sldMk cId="2235290321" sldId="314"/>
        </pc:sldMkLst>
        <pc:spChg chg="mod">
          <ac:chgData name="Guest User" userId="" providerId="Windows Live" clId="Web-{3F8F8CCA-27FE-48EE-8A58-BCAC1F5FAF92}" dt="2022-06-25T20:15:27.576" v="567" actId="20577"/>
          <ac:spMkLst>
            <pc:docMk/>
            <pc:sldMk cId="2235290321" sldId="314"/>
            <ac:spMk id="3" creationId="{61F371AF-99EF-9A45-A8D3-ADF932CAC225}"/>
          </ac:spMkLst>
        </pc:spChg>
        <pc:spChg chg="del mod">
          <ac:chgData name="Guest User" userId="" providerId="Windows Live" clId="Web-{3F8F8CCA-27FE-48EE-8A58-BCAC1F5FAF92}" dt="2022-06-25T18:59:32.091" v="9"/>
          <ac:spMkLst>
            <pc:docMk/>
            <pc:sldMk cId="2235290321" sldId="314"/>
            <ac:spMk id="7" creationId="{38A03EB1-BF82-A14B-BFB8-3259DAB9F80F}"/>
          </ac:spMkLst>
        </pc:spChg>
      </pc:sldChg>
      <pc:sldChg chg="addSp delSp modSp modNotes">
        <pc:chgData name="Guest User" userId="" providerId="Windows Live" clId="Web-{3F8F8CCA-27FE-48EE-8A58-BCAC1F5FAF92}" dt="2022-06-25T20:47:35.151" v="1620" actId="20577"/>
        <pc:sldMkLst>
          <pc:docMk/>
          <pc:sldMk cId="1021985771" sldId="317"/>
        </pc:sldMkLst>
        <pc:spChg chg="mod">
          <ac:chgData name="Guest User" userId="" providerId="Windows Live" clId="Web-{3F8F8CCA-27FE-48EE-8A58-BCAC1F5FAF92}" dt="2022-06-25T20:47:35.151" v="1620" actId="20577"/>
          <ac:spMkLst>
            <pc:docMk/>
            <pc:sldMk cId="1021985771" sldId="317"/>
            <ac:spMk id="3" creationId="{482B5158-8CF5-114F-975A-800E853D4720}"/>
          </ac:spMkLst>
        </pc:spChg>
        <pc:spChg chg="add del mod">
          <ac:chgData name="Guest User" userId="" providerId="Windows Live" clId="Web-{3F8F8CCA-27FE-48EE-8A58-BCAC1F5FAF92}" dt="2022-06-25T20:27:25.133" v="945"/>
          <ac:spMkLst>
            <pc:docMk/>
            <pc:sldMk cId="1021985771" sldId="317"/>
            <ac:spMk id="7" creationId="{7A9640CB-BBF5-5714-B027-1D6C7E81974A}"/>
          </ac:spMkLst>
        </pc:spChg>
        <pc:spChg chg="del mod">
          <ac:chgData name="Guest User" userId="" providerId="Windows Live" clId="Web-{3F8F8CCA-27FE-48EE-8A58-BCAC1F5FAF92}" dt="2022-06-25T20:26:49.834" v="937"/>
          <ac:spMkLst>
            <pc:docMk/>
            <pc:sldMk cId="1021985771" sldId="317"/>
            <ac:spMk id="8" creationId="{B4EB99D9-4ADF-CA47-9161-E977700EF7BB}"/>
          </ac:spMkLst>
        </pc:spChg>
        <pc:spChg chg="add mod">
          <ac:chgData name="Guest User" userId="" providerId="Windows Live" clId="Web-{3F8F8CCA-27FE-48EE-8A58-BCAC1F5FAF92}" dt="2022-06-25T20:46:52.803" v="1616" actId="20577"/>
          <ac:spMkLst>
            <pc:docMk/>
            <pc:sldMk cId="1021985771" sldId="317"/>
            <ac:spMk id="13" creationId="{3D3B4A30-D755-D350-C5E3-069406294B4C}"/>
          </ac:spMkLst>
        </pc:spChg>
        <pc:graphicFrameChg chg="add del mod modGraphic">
          <ac:chgData name="Guest User" userId="" providerId="Windows Live" clId="Web-{3F8F8CCA-27FE-48EE-8A58-BCAC1F5FAF92}" dt="2022-06-25T20:27:25.149" v="946"/>
          <ac:graphicFrameMkLst>
            <pc:docMk/>
            <pc:sldMk cId="1021985771" sldId="317"/>
            <ac:graphicFrameMk id="6" creationId="{9069C779-07B2-940C-54E1-DEE5E0C44710}"/>
          </ac:graphicFrameMkLst>
        </pc:graphicFrameChg>
        <pc:graphicFrameChg chg="add mod modGraphic">
          <ac:chgData name="Guest User" userId="" providerId="Windows Live" clId="Web-{3F8F8CCA-27FE-48EE-8A58-BCAC1F5FAF92}" dt="2022-06-25T20:46:21.940" v="1611"/>
          <ac:graphicFrameMkLst>
            <pc:docMk/>
            <pc:sldMk cId="1021985771" sldId="317"/>
            <ac:graphicFrameMk id="12" creationId="{A0784654-3349-62E1-DE2E-5B80970444DE}"/>
          </ac:graphicFrameMkLst>
        </pc:graphicFrameChg>
        <pc:picChg chg="del">
          <ac:chgData name="Guest User" userId="" providerId="Windows Live" clId="Web-{3F8F8CCA-27FE-48EE-8A58-BCAC1F5FAF92}" dt="2022-06-25T20:27:13.180" v="938"/>
          <ac:picMkLst>
            <pc:docMk/>
            <pc:sldMk cId="1021985771" sldId="317"/>
            <ac:picMk id="9" creationId="{8BE979B6-1342-1449-94CB-68D88C55DD04}"/>
          </ac:picMkLst>
        </pc:picChg>
      </pc:sldChg>
    </pc:docChg>
  </pc:docChgLst>
  <pc:docChgLst>
    <pc:chgData name="Guest User" providerId="Windows Live" clId="Web-{C4A7F6C5-E60D-4D68-95CD-AB5787E17367}"/>
    <pc:docChg chg="modSld">
      <pc:chgData name="Guest User" userId="" providerId="Windows Live" clId="Web-{C4A7F6C5-E60D-4D68-95CD-AB5787E17367}" dt="2022-04-18T01:46:55.048" v="78" actId="20577"/>
      <pc:docMkLst>
        <pc:docMk/>
      </pc:docMkLst>
      <pc:sldChg chg="modSp">
        <pc:chgData name="Guest User" userId="" providerId="Windows Live" clId="Web-{C4A7F6C5-E60D-4D68-95CD-AB5787E17367}" dt="2022-04-18T01:46:55.048" v="78" actId="20577"/>
        <pc:sldMkLst>
          <pc:docMk/>
          <pc:sldMk cId="3605586502" sldId="308"/>
        </pc:sldMkLst>
        <pc:spChg chg="mod">
          <ac:chgData name="Guest User" userId="" providerId="Windows Live" clId="Web-{C4A7F6C5-E60D-4D68-95CD-AB5787E17367}" dt="2022-04-18T01:46:55.048" v="78" actId="20577"/>
          <ac:spMkLst>
            <pc:docMk/>
            <pc:sldMk cId="3605586502" sldId="308"/>
            <ac:spMk id="3" creationId="{BF1BBC3E-89F0-5C43-AC5E-A86B89D4B109}"/>
          </ac:spMkLst>
        </pc:spChg>
      </pc:sldChg>
    </pc:docChg>
  </pc:docChgLst>
  <pc:docChgLst>
    <pc:chgData name="Dave Friesen" userId="09798873d1b5be9e" providerId="LiveId" clId="{5122807F-26C1-A14D-B03D-3ECC45035213}"/>
    <pc:docChg chg="undo custSel addSld delSld modSld sldOrd modMainMaster">
      <pc:chgData name="Dave Friesen" userId="09798873d1b5be9e" providerId="LiveId" clId="{5122807F-26C1-A14D-B03D-3ECC45035213}" dt="2022-04-18T01:49:38.851" v="5257" actId="478"/>
      <pc:docMkLst>
        <pc:docMk/>
      </pc:docMkLst>
      <pc:sldChg chg="addSp delSp modSp mod modTransition delAnim chgLayout">
        <pc:chgData name="Dave Friesen" userId="09798873d1b5be9e" providerId="LiveId" clId="{5122807F-26C1-A14D-B03D-3ECC45035213}" dt="2022-04-18T01:12:52.295" v="5254" actId="478"/>
        <pc:sldMkLst>
          <pc:docMk/>
          <pc:sldMk cId="0" sldId="256"/>
        </pc:sldMkLst>
        <pc:spChg chg="mod ord">
          <ac:chgData name="Dave Friesen" userId="09798873d1b5be9e" providerId="LiveId" clId="{5122807F-26C1-A14D-B03D-3ECC45035213}" dt="2022-04-16T22:00:02.283" v="7" actId="2711"/>
          <ac:spMkLst>
            <pc:docMk/>
            <pc:sldMk cId="0" sldId="256"/>
            <ac:spMk id="192" creationId="{00000000-0000-0000-0000-000000000000}"/>
          </ac:spMkLst>
        </pc:spChg>
        <pc:spChg chg="mod ord">
          <ac:chgData name="Dave Friesen" userId="09798873d1b5be9e" providerId="LiveId" clId="{5122807F-26C1-A14D-B03D-3ECC45035213}" dt="2022-04-16T21:59:54.165" v="6" actId="700"/>
          <ac:spMkLst>
            <pc:docMk/>
            <pc:sldMk cId="0" sldId="256"/>
            <ac:spMk id="193" creationId="{00000000-0000-0000-0000-000000000000}"/>
          </ac:spMkLst>
        </pc:spChg>
        <pc:picChg chg="add del mod">
          <ac:chgData name="Dave Friesen" userId="09798873d1b5be9e" providerId="LiveId" clId="{5122807F-26C1-A14D-B03D-3ECC45035213}" dt="2022-04-18T01:12:52.295" v="5254" actId="478"/>
          <ac:picMkLst>
            <pc:docMk/>
            <pc:sldMk cId="0" sldId="256"/>
            <ac:picMk id="2" creationId="{B36E8375-CA70-804C-8919-E47826748924}"/>
          </ac:picMkLst>
        </pc:picChg>
      </pc:sldChg>
      <pc:sldChg chg="add del ord">
        <pc:chgData name="Dave Friesen" userId="09798873d1b5be9e" providerId="LiveId" clId="{5122807F-26C1-A14D-B03D-3ECC45035213}" dt="2022-04-17T02:19:41.301" v="4599" actId="2696"/>
        <pc:sldMkLst>
          <pc:docMk/>
          <pc:sldMk cId="2858550404" sldId="279"/>
        </pc:sldMkLst>
      </pc:sldChg>
      <pc:sldChg chg="del ord">
        <pc:chgData name="Dave Friesen" userId="09798873d1b5be9e" providerId="LiveId" clId="{5122807F-26C1-A14D-B03D-3ECC45035213}" dt="2022-04-16T22:28:29.447" v="735" actId="2696"/>
        <pc:sldMkLst>
          <pc:docMk/>
          <pc:sldMk cId="3147751762" sldId="279"/>
        </pc:sldMkLst>
      </pc:sldChg>
      <pc:sldChg chg="addSp modSp mod">
        <pc:chgData name="Dave Friesen" userId="09798873d1b5be9e" providerId="LiveId" clId="{5122807F-26C1-A14D-B03D-3ECC45035213}" dt="2022-04-17T03:55:11.397" v="5232" actId="403"/>
        <pc:sldMkLst>
          <pc:docMk/>
          <pc:sldMk cId="3689091321" sldId="280"/>
        </pc:sldMkLst>
        <pc:spChg chg="mod">
          <ac:chgData name="Dave Friesen" userId="09798873d1b5be9e" providerId="LiveId" clId="{5122807F-26C1-A14D-B03D-3ECC45035213}" dt="2022-04-17T03:54:23.638" v="5197"/>
          <ac:spMkLst>
            <pc:docMk/>
            <pc:sldMk cId="3689091321" sldId="280"/>
            <ac:spMk id="3" creationId="{345FF095-6FD5-004D-8DA4-C18B41197352}"/>
          </ac:spMkLst>
        </pc:spChg>
        <pc:spChg chg="add mod">
          <ac:chgData name="Dave Friesen" userId="09798873d1b5be9e" providerId="LiveId" clId="{5122807F-26C1-A14D-B03D-3ECC45035213}" dt="2022-04-17T03:55:11.397" v="5232" actId="403"/>
          <ac:spMkLst>
            <pc:docMk/>
            <pc:sldMk cId="3689091321" sldId="280"/>
            <ac:spMk id="4" creationId="{82C2764C-7641-284C-AC36-9697F23D673C}"/>
          </ac:spMkLst>
        </pc:spChg>
      </pc:sldChg>
      <pc:sldChg chg="del">
        <pc:chgData name="Dave Friesen" userId="09798873d1b5be9e" providerId="LiveId" clId="{5122807F-26C1-A14D-B03D-3ECC45035213}" dt="2022-04-17T02:19:41.301" v="4599" actId="2696"/>
        <pc:sldMkLst>
          <pc:docMk/>
          <pc:sldMk cId="3128252190" sldId="290"/>
        </pc:sldMkLst>
      </pc:sldChg>
      <pc:sldChg chg="del">
        <pc:chgData name="Dave Friesen" userId="09798873d1b5be9e" providerId="LiveId" clId="{5122807F-26C1-A14D-B03D-3ECC45035213}" dt="2022-04-17T02:19:41.301" v="4599" actId="2696"/>
        <pc:sldMkLst>
          <pc:docMk/>
          <pc:sldMk cId="2424385847" sldId="291"/>
        </pc:sldMkLst>
      </pc:sldChg>
      <pc:sldChg chg="del">
        <pc:chgData name="Dave Friesen" userId="09798873d1b5be9e" providerId="LiveId" clId="{5122807F-26C1-A14D-B03D-3ECC45035213}" dt="2022-04-17T02:19:41.301" v="4599" actId="2696"/>
        <pc:sldMkLst>
          <pc:docMk/>
          <pc:sldMk cId="2343320603" sldId="292"/>
        </pc:sldMkLst>
      </pc:sldChg>
      <pc:sldChg chg="del">
        <pc:chgData name="Dave Friesen" userId="09798873d1b5be9e" providerId="LiveId" clId="{5122807F-26C1-A14D-B03D-3ECC45035213}" dt="2022-04-17T02:19:41.301" v="4599" actId="2696"/>
        <pc:sldMkLst>
          <pc:docMk/>
          <pc:sldMk cId="526117705" sldId="297"/>
        </pc:sldMkLst>
      </pc:sldChg>
      <pc:sldChg chg="del">
        <pc:chgData name="Dave Friesen" userId="09798873d1b5be9e" providerId="LiveId" clId="{5122807F-26C1-A14D-B03D-3ECC45035213}" dt="2022-04-17T02:19:41.301" v="4599" actId="2696"/>
        <pc:sldMkLst>
          <pc:docMk/>
          <pc:sldMk cId="849096479" sldId="298"/>
        </pc:sldMkLst>
      </pc:sldChg>
      <pc:sldChg chg="del">
        <pc:chgData name="Dave Friesen" userId="09798873d1b5be9e" providerId="LiveId" clId="{5122807F-26C1-A14D-B03D-3ECC45035213}" dt="2022-04-17T02:19:41.301" v="4599" actId="2696"/>
        <pc:sldMkLst>
          <pc:docMk/>
          <pc:sldMk cId="2076467991" sldId="300"/>
        </pc:sldMkLst>
      </pc:sldChg>
      <pc:sldChg chg="addSp delSp modSp">
        <pc:chgData name="Dave Friesen" userId="09798873d1b5be9e" providerId="LiveId" clId="{5122807F-26C1-A14D-B03D-3ECC45035213}" dt="2022-04-17T02:32:55.042" v="5195"/>
        <pc:sldMkLst>
          <pc:docMk/>
          <pc:sldMk cId="2884068371" sldId="301"/>
        </pc:sldMkLst>
        <pc:spChg chg="add del mod">
          <ac:chgData name="Dave Friesen" userId="09798873d1b5be9e" providerId="LiveId" clId="{5122807F-26C1-A14D-B03D-3ECC45035213}" dt="2022-04-17T02:32:55.042" v="5195"/>
          <ac:spMkLst>
            <pc:docMk/>
            <pc:sldMk cId="2884068371" sldId="301"/>
            <ac:spMk id="4" creationId="{0442EBC2-01C4-D34F-AA8A-313419ECD53C}"/>
          </ac:spMkLst>
        </pc:spChg>
      </pc:sldChg>
      <pc:sldChg chg="addSp delSp modSp mod ord delAnim">
        <pc:chgData name="Dave Friesen" userId="09798873d1b5be9e" providerId="LiveId" clId="{5122807F-26C1-A14D-B03D-3ECC45035213}" dt="2022-04-18T01:49:38.851" v="5257" actId="478"/>
        <pc:sldMkLst>
          <pc:docMk/>
          <pc:sldMk cId="3354943662" sldId="302"/>
        </pc:sldMkLst>
        <pc:spChg chg="mod">
          <ac:chgData name="Dave Friesen" userId="09798873d1b5be9e" providerId="LiveId" clId="{5122807F-26C1-A14D-B03D-3ECC45035213}" dt="2022-04-16T22:24:04.047" v="626" actId="20577"/>
          <ac:spMkLst>
            <pc:docMk/>
            <pc:sldMk cId="3354943662" sldId="302"/>
            <ac:spMk id="2" creationId="{CDDA75BA-9727-FC40-856B-CED2DAD80CCE}"/>
          </ac:spMkLst>
        </pc:spChg>
        <pc:spChg chg="mod">
          <ac:chgData name="Dave Friesen" userId="09798873d1b5be9e" providerId="LiveId" clId="{5122807F-26C1-A14D-B03D-3ECC45035213}" dt="2022-04-17T01:53:00.325" v="2998" actId="20577"/>
          <ac:spMkLst>
            <pc:docMk/>
            <pc:sldMk cId="3354943662" sldId="302"/>
            <ac:spMk id="3" creationId="{482B5158-8CF5-114F-975A-800E853D4720}"/>
          </ac:spMkLst>
        </pc:spChg>
        <pc:spChg chg="mod">
          <ac:chgData name="Dave Friesen" userId="09798873d1b5be9e" providerId="LiveId" clId="{5122807F-26C1-A14D-B03D-3ECC45035213}" dt="2022-04-17T02:30:18.240" v="5180" actId="20577"/>
          <ac:spMkLst>
            <pc:docMk/>
            <pc:sldMk cId="3354943662" sldId="302"/>
            <ac:spMk id="4" creationId="{85607E16-0BAD-F14B-80EB-2317D5EEAA04}"/>
          </ac:spMkLst>
        </pc:spChg>
        <pc:spChg chg="add mod">
          <ac:chgData name="Dave Friesen" userId="09798873d1b5be9e" providerId="LiveId" clId="{5122807F-26C1-A14D-B03D-3ECC45035213}" dt="2022-04-17T02:32:07.594" v="5185"/>
          <ac:spMkLst>
            <pc:docMk/>
            <pc:sldMk cId="3354943662" sldId="302"/>
            <ac:spMk id="5" creationId="{8030BDA4-4105-8741-B005-ADCF2997B1DD}"/>
          </ac:spMkLst>
        </pc:spChg>
        <pc:picChg chg="add del mod">
          <ac:chgData name="Dave Friesen" userId="09798873d1b5be9e" providerId="LiveId" clId="{5122807F-26C1-A14D-B03D-3ECC45035213}" dt="2022-04-18T01:49:38.851" v="5257" actId="478"/>
          <ac:picMkLst>
            <pc:docMk/>
            <pc:sldMk cId="3354943662" sldId="302"/>
            <ac:picMk id="6" creationId="{DD08DC64-C87E-0A48-A293-CBFB1DD24130}"/>
          </ac:picMkLst>
        </pc:picChg>
      </pc:sldChg>
      <pc:sldChg chg="addSp delSp modSp mod ord delAnim">
        <pc:chgData name="Dave Friesen" userId="09798873d1b5be9e" providerId="LiveId" clId="{5122807F-26C1-A14D-B03D-3ECC45035213}" dt="2022-04-18T01:49:28.451" v="5255" actId="478"/>
        <pc:sldMkLst>
          <pc:docMk/>
          <pc:sldMk cId="2483835006" sldId="303"/>
        </pc:sldMkLst>
        <pc:spChg chg="mod">
          <ac:chgData name="Dave Friesen" userId="09798873d1b5be9e" providerId="LiveId" clId="{5122807F-26C1-A14D-B03D-3ECC45035213}" dt="2022-04-17T17:44:20.134" v="5249" actId="20577"/>
          <ac:spMkLst>
            <pc:docMk/>
            <pc:sldMk cId="2483835006" sldId="303"/>
            <ac:spMk id="3" creationId="{B69B05C5-9629-2F42-8804-55B899D0B103}"/>
          </ac:spMkLst>
        </pc:spChg>
        <pc:spChg chg="mod">
          <ac:chgData name="Dave Friesen" userId="09798873d1b5be9e" providerId="LiveId" clId="{5122807F-26C1-A14D-B03D-3ECC45035213}" dt="2022-04-17T02:28:40.680" v="5155" actId="20577"/>
          <ac:spMkLst>
            <pc:docMk/>
            <pc:sldMk cId="2483835006" sldId="303"/>
            <ac:spMk id="4" creationId="{2110E1FC-15E8-6844-86F2-6912B60EDB02}"/>
          </ac:spMkLst>
        </pc:spChg>
        <pc:spChg chg="add mod">
          <ac:chgData name="Dave Friesen" userId="09798873d1b5be9e" providerId="LiveId" clId="{5122807F-26C1-A14D-B03D-3ECC45035213}" dt="2022-04-17T02:32:02.387" v="5183" actId="1036"/>
          <ac:spMkLst>
            <pc:docMk/>
            <pc:sldMk cId="2483835006" sldId="303"/>
            <ac:spMk id="5" creationId="{4018F06B-CAC9-9445-AFBE-F2A50C7A256A}"/>
          </ac:spMkLst>
        </pc:spChg>
        <pc:picChg chg="add del mod">
          <ac:chgData name="Dave Friesen" userId="09798873d1b5be9e" providerId="LiveId" clId="{5122807F-26C1-A14D-B03D-3ECC45035213}" dt="2022-04-18T01:49:28.451" v="5255" actId="478"/>
          <ac:picMkLst>
            <pc:docMk/>
            <pc:sldMk cId="2483835006" sldId="303"/>
            <ac:picMk id="6" creationId="{67E789E9-4CCB-FF47-A667-F291D0447140}"/>
          </ac:picMkLst>
        </pc:picChg>
      </pc:sldChg>
      <pc:sldChg chg="addSp modSp add mod">
        <pc:chgData name="Dave Friesen" userId="09798873d1b5be9e" providerId="LiveId" clId="{5122807F-26C1-A14D-B03D-3ECC45035213}" dt="2022-04-17T02:32:38.264" v="5193"/>
        <pc:sldMkLst>
          <pc:docMk/>
          <pc:sldMk cId="1492336588" sldId="304"/>
        </pc:sldMkLst>
        <pc:spChg chg="mod">
          <ac:chgData name="Dave Friesen" userId="09798873d1b5be9e" providerId="LiveId" clId="{5122807F-26C1-A14D-B03D-3ECC45035213}" dt="2022-04-17T02:23:00.907" v="4821" actId="20577"/>
          <ac:spMkLst>
            <pc:docMk/>
            <pc:sldMk cId="1492336588" sldId="304"/>
            <ac:spMk id="3" creationId="{D8C5BED6-6F74-1046-94B0-9A7B5649F4D5}"/>
          </ac:spMkLst>
        </pc:spChg>
        <pc:spChg chg="mod">
          <ac:chgData name="Dave Friesen" userId="09798873d1b5be9e" providerId="LiveId" clId="{5122807F-26C1-A14D-B03D-3ECC45035213}" dt="2022-04-17T02:23:31.667" v="4874" actId="20577"/>
          <ac:spMkLst>
            <pc:docMk/>
            <pc:sldMk cId="1492336588" sldId="304"/>
            <ac:spMk id="4" creationId="{68FC04E8-EAB2-F445-B65B-80A4805D96BD}"/>
          </ac:spMkLst>
        </pc:spChg>
        <pc:spChg chg="add mod">
          <ac:chgData name="Dave Friesen" userId="09798873d1b5be9e" providerId="LiveId" clId="{5122807F-26C1-A14D-B03D-3ECC45035213}" dt="2022-04-17T02:32:38.264" v="5193"/>
          <ac:spMkLst>
            <pc:docMk/>
            <pc:sldMk cId="1492336588" sldId="304"/>
            <ac:spMk id="5" creationId="{9DE35C20-ECB4-5446-8274-ED5E564E38EE}"/>
          </ac:spMkLst>
        </pc:spChg>
      </pc:sldChg>
      <pc:sldChg chg="modSp new del mod">
        <pc:chgData name="Dave Friesen" userId="09798873d1b5be9e" providerId="LiveId" clId="{5122807F-26C1-A14D-B03D-3ECC45035213}" dt="2022-04-16T22:27:31.115" v="725" actId="2696"/>
        <pc:sldMkLst>
          <pc:docMk/>
          <pc:sldMk cId="2085503779" sldId="304"/>
        </pc:sldMkLst>
        <pc:spChg chg="mod">
          <ac:chgData name="Dave Friesen" userId="09798873d1b5be9e" providerId="LiveId" clId="{5122807F-26C1-A14D-B03D-3ECC45035213}" dt="2022-04-16T22:14:35.247" v="532" actId="20577"/>
          <ac:spMkLst>
            <pc:docMk/>
            <pc:sldMk cId="2085503779" sldId="304"/>
            <ac:spMk id="2" creationId="{F28D3DA2-0940-BD4A-B2AE-F051DCA21EA3}"/>
          </ac:spMkLst>
        </pc:spChg>
        <pc:spChg chg="mod">
          <ac:chgData name="Dave Friesen" userId="09798873d1b5be9e" providerId="LiveId" clId="{5122807F-26C1-A14D-B03D-3ECC45035213}" dt="2022-04-16T22:20:58.555" v="549" actId="20577"/>
          <ac:spMkLst>
            <pc:docMk/>
            <pc:sldMk cId="2085503779" sldId="304"/>
            <ac:spMk id="3" creationId="{D8C5BED6-6F74-1046-94B0-9A7B5649F4D5}"/>
          </ac:spMkLst>
        </pc:spChg>
      </pc:sldChg>
      <pc:sldChg chg="new del">
        <pc:chgData name="Dave Friesen" userId="09798873d1b5be9e" providerId="LiveId" clId="{5122807F-26C1-A14D-B03D-3ECC45035213}" dt="2022-04-16T22:27:58.078" v="727" actId="2696"/>
        <pc:sldMkLst>
          <pc:docMk/>
          <pc:sldMk cId="3449292266" sldId="305"/>
        </pc:sldMkLst>
      </pc:sldChg>
      <pc:sldChg chg="new del">
        <pc:chgData name="Dave Friesen" userId="09798873d1b5be9e" providerId="LiveId" clId="{5122807F-26C1-A14D-B03D-3ECC45035213}" dt="2022-04-16T22:27:58.078" v="727" actId="2696"/>
        <pc:sldMkLst>
          <pc:docMk/>
          <pc:sldMk cId="1664595988" sldId="306"/>
        </pc:sldMkLst>
      </pc:sldChg>
      <pc:sldChg chg="addSp modSp new mod ord">
        <pc:chgData name="Dave Friesen" userId="09798873d1b5be9e" providerId="LiveId" clId="{5122807F-26C1-A14D-B03D-3ECC45035213}" dt="2022-04-17T02:32:16.874" v="5188"/>
        <pc:sldMkLst>
          <pc:docMk/>
          <pc:sldMk cId="1274476243" sldId="307"/>
        </pc:sldMkLst>
        <pc:spChg chg="mod">
          <ac:chgData name="Dave Friesen" userId="09798873d1b5be9e" providerId="LiveId" clId="{5122807F-26C1-A14D-B03D-3ECC45035213}" dt="2022-04-16T22:14:03.791" v="516" actId="20577"/>
          <ac:spMkLst>
            <pc:docMk/>
            <pc:sldMk cId="1274476243" sldId="307"/>
            <ac:spMk id="2" creationId="{2149E225-AE64-1944-AD7E-9471CBC811E3}"/>
          </ac:spMkLst>
        </pc:spChg>
        <pc:spChg chg="mod">
          <ac:chgData name="Dave Friesen" userId="09798873d1b5be9e" providerId="LiveId" clId="{5122807F-26C1-A14D-B03D-3ECC45035213}" dt="2022-04-17T01:53:50.942" v="3024" actId="20577"/>
          <ac:spMkLst>
            <pc:docMk/>
            <pc:sldMk cId="1274476243" sldId="307"/>
            <ac:spMk id="3" creationId="{F75028E3-5D0E-B74F-A781-C087FE0BB87F}"/>
          </ac:spMkLst>
        </pc:spChg>
        <pc:spChg chg="mod">
          <ac:chgData name="Dave Friesen" userId="09798873d1b5be9e" providerId="LiveId" clId="{5122807F-26C1-A14D-B03D-3ECC45035213}" dt="2022-04-17T02:06:27.924" v="3804" actId="20577"/>
          <ac:spMkLst>
            <pc:docMk/>
            <pc:sldMk cId="1274476243" sldId="307"/>
            <ac:spMk id="4" creationId="{ECE5407A-C817-F84C-9950-CAFECD5DE981}"/>
          </ac:spMkLst>
        </pc:spChg>
        <pc:spChg chg="add mod">
          <ac:chgData name="Dave Friesen" userId="09798873d1b5be9e" providerId="LiveId" clId="{5122807F-26C1-A14D-B03D-3ECC45035213}" dt="2022-04-17T02:32:16.874" v="5188"/>
          <ac:spMkLst>
            <pc:docMk/>
            <pc:sldMk cId="1274476243" sldId="307"/>
            <ac:spMk id="5" creationId="{B0E7AC0A-1717-F548-B922-86A23792DF47}"/>
          </ac:spMkLst>
        </pc:spChg>
      </pc:sldChg>
      <pc:sldChg chg="modSp new del mod">
        <pc:chgData name="Dave Friesen" userId="09798873d1b5be9e" providerId="LiveId" clId="{5122807F-26C1-A14D-B03D-3ECC45035213}" dt="2022-04-16T22:27:31.115" v="725" actId="2696"/>
        <pc:sldMkLst>
          <pc:docMk/>
          <pc:sldMk cId="2190730821" sldId="308"/>
        </pc:sldMkLst>
        <pc:spChg chg="mod">
          <ac:chgData name="Dave Friesen" userId="09798873d1b5be9e" providerId="LiveId" clId="{5122807F-26C1-A14D-B03D-3ECC45035213}" dt="2022-04-16T22:14:10.261" v="522" actId="20577"/>
          <ac:spMkLst>
            <pc:docMk/>
            <pc:sldMk cId="2190730821" sldId="308"/>
            <ac:spMk id="2" creationId="{A15B1110-C42E-094B-98E0-A21ABF724CBA}"/>
          </ac:spMkLst>
        </pc:spChg>
        <pc:spChg chg="mod">
          <ac:chgData name="Dave Friesen" userId="09798873d1b5be9e" providerId="LiveId" clId="{5122807F-26C1-A14D-B03D-3ECC45035213}" dt="2022-04-16T22:13:36.436" v="461" actId="20577"/>
          <ac:spMkLst>
            <pc:docMk/>
            <pc:sldMk cId="2190730821" sldId="308"/>
            <ac:spMk id="4" creationId="{553AA9AB-EAB8-2D47-94C2-EF6D582B12F7}"/>
          </ac:spMkLst>
        </pc:spChg>
      </pc:sldChg>
      <pc:sldChg chg="addSp modSp add">
        <pc:chgData name="Dave Friesen" userId="09798873d1b5be9e" providerId="LiveId" clId="{5122807F-26C1-A14D-B03D-3ECC45035213}" dt="2022-04-17T02:32:25.128" v="5190"/>
        <pc:sldMkLst>
          <pc:docMk/>
          <pc:sldMk cId="3605586502" sldId="308"/>
        </pc:sldMkLst>
        <pc:spChg chg="add mod">
          <ac:chgData name="Dave Friesen" userId="09798873d1b5be9e" providerId="LiveId" clId="{5122807F-26C1-A14D-B03D-3ECC45035213}" dt="2022-04-17T02:32:25.128" v="5190"/>
          <ac:spMkLst>
            <pc:docMk/>
            <pc:sldMk cId="3605586502" sldId="308"/>
            <ac:spMk id="5" creationId="{55FFA307-62F5-1B4D-912A-AC1D28EB7E39}"/>
          </ac:spMkLst>
        </pc:spChg>
      </pc:sldChg>
      <pc:sldChg chg="modSp new del mod">
        <pc:chgData name="Dave Friesen" userId="09798873d1b5be9e" providerId="LiveId" clId="{5122807F-26C1-A14D-B03D-3ECC45035213}" dt="2022-04-16T22:27:31.115" v="725" actId="2696"/>
        <pc:sldMkLst>
          <pc:docMk/>
          <pc:sldMk cId="909622658" sldId="309"/>
        </pc:sldMkLst>
        <pc:spChg chg="mod">
          <ac:chgData name="Dave Friesen" userId="09798873d1b5be9e" providerId="LiveId" clId="{5122807F-26C1-A14D-B03D-3ECC45035213}" dt="2022-04-16T22:13:46.778" v="478" actId="20577"/>
          <ac:spMkLst>
            <pc:docMk/>
            <pc:sldMk cId="909622658" sldId="309"/>
            <ac:spMk id="2" creationId="{BA6291A3-AB37-CD44-AE73-EAC5A53F4F11}"/>
          </ac:spMkLst>
        </pc:spChg>
        <pc:spChg chg="mod">
          <ac:chgData name="Dave Friesen" userId="09798873d1b5be9e" providerId="LiveId" clId="{5122807F-26C1-A14D-B03D-3ECC45035213}" dt="2022-04-16T22:13:54.343" v="510" actId="20577"/>
          <ac:spMkLst>
            <pc:docMk/>
            <pc:sldMk cId="909622658" sldId="309"/>
            <ac:spMk id="4" creationId="{FBABC57B-87FC-D44A-A148-7A012A665C97}"/>
          </ac:spMkLst>
        </pc:spChg>
      </pc:sldChg>
      <pc:sldChg chg="addSp modSp add mod">
        <pc:chgData name="Dave Friesen" userId="09798873d1b5be9e" providerId="LiveId" clId="{5122807F-26C1-A14D-B03D-3ECC45035213}" dt="2022-04-17T02:32:29.812" v="5191"/>
        <pc:sldMkLst>
          <pc:docMk/>
          <pc:sldMk cId="3638441222" sldId="309"/>
        </pc:sldMkLst>
        <pc:spChg chg="mod">
          <ac:chgData name="Dave Friesen" userId="09798873d1b5be9e" providerId="LiveId" clId="{5122807F-26C1-A14D-B03D-3ECC45035213}" dt="2022-04-17T02:13:21.747" v="4245" actId="20577"/>
          <ac:spMkLst>
            <pc:docMk/>
            <pc:sldMk cId="3638441222" sldId="309"/>
            <ac:spMk id="3" creationId="{3D871C71-727D-4C40-8CAF-B01F560297E9}"/>
          </ac:spMkLst>
        </pc:spChg>
        <pc:spChg chg="mod">
          <ac:chgData name="Dave Friesen" userId="09798873d1b5be9e" providerId="LiveId" clId="{5122807F-26C1-A14D-B03D-3ECC45035213}" dt="2022-04-17T02:24:32.490" v="4924" actId="20577"/>
          <ac:spMkLst>
            <pc:docMk/>
            <pc:sldMk cId="3638441222" sldId="309"/>
            <ac:spMk id="4" creationId="{FBABC57B-87FC-D44A-A148-7A012A665C97}"/>
          </ac:spMkLst>
        </pc:spChg>
        <pc:spChg chg="add mod">
          <ac:chgData name="Dave Friesen" userId="09798873d1b5be9e" providerId="LiveId" clId="{5122807F-26C1-A14D-B03D-3ECC45035213}" dt="2022-04-17T02:32:29.812" v="5191"/>
          <ac:spMkLst>
            <pc:docMk/>
            <pc:sldMk cId="3638441222" sldId="309"/>
            <ac:spMk id="5" creationId="{BBBC7143-D3B3-9C4A-9595-8052418256E3}"/>
          </ac:spMkLst>
        </pc:spChg>
      </pc:sldChg>
      <pc:sldChg chg="modSp add del mod">
        <pc:chgData name="Dave Friesen" userId="09798873d1b5be9e" providerId="LiveId" clId="{5122807F-26C1-A14D-B03D-3ECC45035213}" dt="2022-04-16T22:26:26.268" v="699" actId="2696"/>
        <pc:sldMkLst>
          <pc:docMk/>
          <pc:sldMk cId="3420585399" sldId="310"/>
        </pc:sldMkLst>
        <pc:spChg chg="mod">
          <ac:chgData name="Dave Friesen" userId="09798873d1b5be9e" providerId="LiveId" clId="{5122807F-26C1-A14D-B03D-3ECC45035213}" dt="2022-04-16T22:08:25.752" v="126" actId="20577"/>
          <ac:spMkLst>
            <pc:docMk/>
            <pc:sldMk cId="3420585399" sldId="310"/>
            <ac:spMk id="2" creationId="{CDDA75BA-9727-FC40-856B-CED2DAD80CCE}"/>
          </ac:spMkLst>
        </pc:spChg>
        <pc:spChg chg="mod">
          <ac:chgData name="Dave Friesen" userId="09798873d1b5be9e" providerId="LiveId" clId="{5122807F-26C1-A14D-B03D-3ECC45035213}" dt="2022-04-16T22:25:16.668" v="656" actId="21"/>
          <ac:spMkLst>
            <pc:docMk/>
            <pc:sldMk cId="3420585399" sldId="310"/>
            <ac:spMk id="3" creationId="{482B5158-8CF5-114F-975A-800E853D4720}"/>
          </ac:spMkLst>
        </pc:spChg>
        <pc:spChg chg="mod">
          <ac:chgData name="Dave Friesen" userId="09798873d1b5be9e" providerId="LiveId" clId="{5122807F-26C1-A14D-B03D-3ECC45035213}" dt="2022-04-16T22:12:32.382" v="337" actId="20577"/>
          <ac:spMkLst>
            <pc:docMk/>
            <pc:sldMk cId="3420585399" sldId="310"/>
            <ac:spMk id="4" creationId="{85607E16-0BAD-F14B-80EB-2317D5EEAA04}"/>
          </ac:spMkLst>
        </pc:spChg>
      </pc:sldChg>
      <pc:sldChg chg="new del">
        <pc:chgData name="Dave Friesen" userId="09798873d1b5be9e" providerId="LiveId" clId="{5122807F-26C1-A14D-B03D-3ECC45035213}" dt="2022-04-17T02:19:48.424" v="4600" actId="2696"/>
        <pc:sldMkLst>
          <pc:docMk/>
          <pc:sldMk cId="2179057980" sldId="311"/>
        </pc:sldMkLst>
      </pc:sldChg>
      <pc:sldChg chg="new del">
        <pc:chgData name="Dave Friesen" userId="09798873d1b5be9e" providerId="LiveId" clId="{5122807F-26C1-A14D-B03D-3ECC45035213}" dt="2022-04-16T22:27:58.078" v="727" actId="2696"/>
        <pc:sldMkLst>
          <pc:docMk/>
          <pc:sldMk cId="3309816155" sldId="312"/>
        </pc:sldMkLst>
      </pc:sldChg>
      <pc:sldChg chg="new del">
        <pc:chgData name="Dave Friesen" userId="09798873d1b5be9e" providerId="LiveId" clId="{5122807F-26C1-A14D-B03D-3ECC45035213}" dt="2022-04-16T22:27:58.078" v="727" actId="2696"/>
        <pc:sldMkLst>
          <pc:docMk/>
          <pc:sldMk cId="1830002319" sldId="313"/>
        </pc:sldMkLst>
      </pc:sldChg>
      <pc:sldChg chg="addSp delSp modSp new mod ord delAnim">
        <pc:chgData name="Dave Friesen" userId="09798873d1b5be9e" providerId="LiveId" clId="{5122807F-26C1-A14D-B03D-3ECC45035213}" dt="2022-04-18T01:49:34.319" v="5256" actId="478"/>
        <pc:sldMkLst>
          <pc:docMk/>
          <pc:sldMk cId="2235290321" sldId="314"/>
        </pc:sldMkLst>
        <pc:spChg chg="mod">
          <ac:chgData name="Dave Friesen" userId="09798873d1b5be9e" providerId="LiveId" clId="{5122807F-26C1-A14D-B03D-3ECC45035213}" dt="2022-04-16T22:22:43.853" v="565" actId="20577"/>
          <ac:spMkLst>
            <pc:docMk/>
            <pc:sldMk cId="2235290321" sldId="314"/>
            <ac:spMk id="2" creationId="{2CE77377-9977-F747-9410-CD5E34AC5EBC}"/>
          </ac:spMkLst>
        </pc:spChg>
        <pc:spChg chg="mod">
          <ac:chgData name="Dave Friesen" userId="09798873d1b5be9e" providerId="LiveId" clId="{5122807F-26C1-A14D-B03D-3ECC45035213}" dt="2022-04-17T01:52:29.218" v="2997" actId="20577"/>
          <ac:spMkLst>
            <pc:docMk/>
            <pc:sldMk cId="2235290321" sldId="314"/>
            <ac:spMk id="3" creationId="{61F371AF-99EF-9A45-A8D3-ADF932CAC225}"/>
          </ac:spMkLst>
        </pc:spChg>
        <pc:spChg chg="mod">
          <ac:chgData name="Dave Friesen" userId="09798873d1b5be9e" providerId="LiveId" clId="{5122807F-26C1-A14D-B03D-3ECC45035213}" dt="2022-04-17T02:06:52.081" v="3848" actId="20577"/>
          <ac:spMkLst>
            <pc:docMk/>
            <pc:sldMk cId="2235290321" sldId="314"/>
            <ac:spMk id="4" creationId="{0E7293FC-A21A-1C4A-9449-FF84C129D018}"/>
          </ac:spMkLst>
        </pc:spChg>
        <pc:spChg chg="add mod">
          <ac:chgData name="Dave Friesen" userId="09798873d1b5be9e" providerId="LiveId" clId="{5122807F-26C1-A14D-B03D-3ECC45035213}" dt="2022-04-17T02:32:04.737" v="5184"/>
          <ac:spMkLst>
            <pc:docMk/>
            <pc:sldMk cId="2235290321" sldId="314"/>
            <ac:spMk id="5" creationId="{DE924D64-8EA3-F347-8A4F-40D5AC192F95}"/>
          </ac:spMkLst>
        </pc:spChg>
        <pc:picChg chg="add del mod">
          <ac:chgData name="Dave Friesen" userId="09798873d1b5be9e" providerId="LiveId" clId="{5122807F-26C1-A14D-B03D-3ECC45035213}" dt="2022-04-18T01:49:34.319" v="5256" actId="478"/>
          <ac:picMkLst>
            <pc:docMk/>
            <pc:sldMk cId="2235290321" sldId="314"/>
            <ac:picMk id="6" creationId="{E7FF9C2B-7642-6C40-9449-C3921626CE1F}"/>
          </ac:picMkLst>
        </pc:picChg>
      </pc:sldChg>
      <pc:sldChg chg="new del">
        <pc:chgData name="Dave Friesen" userId="09798873d1b5be9e" providerId="LiveId" clId="{5122807F-26C1-A14D-B03D-3ECC45035213}" dt="2022-04-17T02:19:41.301" v="4599" actId="2696"/>
        <pc:sldMkLst>
          <pc:docMk/>
          <pc:sldMk cId="3989920319" sldId="315"/>
        </pc:sldMkLst>
      </pc:sldChg>
      <pc:sldChg chg="new del">
        <pc:chgData name="Dave Friesen" userId="09798873d1b5be9e" providerId="LiveId" clId="{5122807F-26C1-A14D-B03D-3ECC45035213}" dt="2022-04-17T02:19:41.301" v="4599" actId="2696"/>
        <pc:sldMkLst>
          <pc:docMk/>
          <pc:sldMk cId="2877896949" sldId="316"/>
        </pc:sldMkLst>
      </pc:sldChg>
      <pc:sldChg chg="addSp delSp modSp add mod">
        <pc:chgData name="Dave Friesen" userId="09798873d1b5be9e" providerId="LiveId" clId="{5122807F-26C1-A14D-B03D-3ECC45035213}" dt="2022-04-17T02:32:10.561" v="5186"/>
        <pc:sldMkLst>
          <pc:docMk/>
          <pc:sldMk cId="1021985771" sldId="317"/>
        </pc:sldMkLst>
        <pc:spChg chg="mod">
          <ac:chgData name="Dave Friesen" userId="09798873d1b5be9e" providerId="LiveId" clId="{5122807F-26C1-A14D-B03D-3ECC45035213}" dt="2022-04-16T22:25:06.634" v="655" actId="20577"/>
          <ac:spMkLst>
            <pc:docMk/>
            <pc:sldMk cId="1021985771" sldId="317"/>
            <ac:spMk id="2" creationId="{CDDA75BA-9727-FC40-856B-CED2DAD80CCE}"/>
          </ac:spMkLst>
        </pc:spChg>
        <pc:spChg chg="mod">
          <ac:chgData name="Dave Friesen" userId="09798873d1b5be9e" providerId="LiveId" clId="{5122807F-26C1-A14D-B03D-3ECC45035213}" dt="2022-04-17T01:54:18.391" v="3028" actId="113"/>
          <ac:spMkLst>
            <pc:docMk/>
            <pc:sldMk cId="1021985771" sldId="317"/>
            <ac:spMk id="3" creationId="{482B5158-8CF5-114F-975A-800E853D4720}"/>
          </ac:spMkLst>
        </pc:spChg>
        <pc:spChg chg="mod">
          <ac:chgData name="Dave Friesen" userId="09798873d1b5be9e" providerId="LiveId" clId="{5122807F-26C1-A14D-B03D-3ECC45035213}" dt="2022-04-17T02:08:35.566" v="3977" actId="20577"/>
          <ac:spMkLst>
            <pc:docMk/>
            <pc:sldMk cId="1021985771" sldId="317"/>
            <ac:spMk id="4" creationId="{85607E16-0BAD-F14B-80EB-2317D5EEAA04}"/>
          </ac:spMkLst>
        </pc:spChg>
        <pc:spChg chg="add del mod">
          <ac:chgData name="Dave Friesen" userId="09798873d1b5be9e" providerId="LiveId" clId="{5122807F-26C1-A14D-B03D-3ECC45035213}" dt="2022-04-17T00:18:47.429" v="1808"/>
          <ac:spMkLst>
            <pc:docMk/>
            <pc:sldMk cId="1021985771" sldId="317"/>
            <ac:spMk id="6" creationId="{880483F2-EF6F-A84E-A53C-6678CEC6F816}"/>
          </ac:spMkLst>
        </pc:spChg>
        <pc:spChg chg="add del mod">
          <ac:chgData name="Dave Friesen" userId="09798873d1b5be9e" providerId="LiveId" clId="{5122807F-26C1-A14D-B03D-3ECC45035213}" dt="2022-04-17T00:19:47.125" v="1839" actId="478"/>
          <ac:spMkLst>
            <pc:docMk/>
            <pc:sldMk cId="1021985771" sldId="317"/>
            <ac:spMk id="8" creationId="{E7B6CC3D-B8E2-EC46-8EE0-70CADDDD6988}"/>
          </ac:spMkLst>
        </pc:spChg>
        <pc:spChg chg="add mod">
          <ac:chgData name="Dave Friesen" userId="09798873d1b5be9e" providerId="LiveId" clId="{5122807F-26C1-A14D-B03D-3ECC45035213}" dt="2022-04-17T02:32:10.561" v="5186"/>
          <ac:spMkLst>
            <pc:docMk/>
            <pc:sldMk cId="1021985771" sldId="317"/>
            <ac:spMk id="10" creationId="{F228BE34-9C36-AE47-B5FA-85C88B8D7709}"/>
          </ac:spMkLst>
        </pc:spChg>
        <pc:graphicFrameChg chg="add del mod">
          <ac:chgData name="Dave Friesen" userId="09798873d1b5be9e" providerId="LiveId" clId="{5122807F-26C1-A14D-B03D-3ECC45035213}" dt="2022-04-17T00:18:47.429" v="1808"/>
          <ac:graphicFrameMkLst>
            <pc:docMk/>
            <pc:sldMk cId="1021985771" sldId="317"/>
            <ac:graphicFrameMk id="5" creationId="{1296B872-25AB-9B46-8679-63D384A4125F}"/>
          </ac:graphicFrameMkLst>
        </pc:graphicFrameChg>
        <pc:graphicFrameChg chg="add del mod">
          <ac:chgData name="Dave Friesen" userId="09798873d1b5be9e" providerId="LiveId" clId="{5122807F-26C1-A14D-B03D-3ECC45035213}" dt="2022-04-17T00:19:44.125" v="1838" actId="478"/>
          <ac:graphicFrameMkLst>
            <pc:docMk/>
            <pc:sldMk cId="1021985771" sldId="317"/>
            <ac:graphicFrameMk id="7" creationId="{902CA92B-8E5C-E04A-9D51-7DECCCA5FE46}"/>
          </ac:graphicFrameMkLst>
        </pc:graphicFrameChg>
        <pc:picChg chg="add mod">
          <ac:chgData name="Dave Friesen" userId="09798873d1b5be9e" providerId="LiveId" clId="{5122807F-26C1-A14D-B03D-3ECC45035213}" dt="2022-04-17T00:34:29.054" v="2037" actId="1035"/>
          <ac:picMkLst>
            <pc:docMk/>
            <pc:sldMk cId="1021985771" sldId="317"/>
            <ac:picMk id="9" creationId="{8BE979B6-1342-1449-94CB-68D88C55DD04}"/>
          </ac:picMkLst>
        </pc:picChg>
      </pc:sldChg>
      <pc:sldChg chg="modSp new del mod">
        <pc:chgData name="Dave Friesen" userId="09798873d1b5be9e" providerId="LiveId" clId="{5122807F-26C1-A14D-B03D-3ECC45035213}" dt="2022-04-17T00:45:43.466" v="2121" actId="2696"/>
        <pc:sldMkLst>
          <pc:docMk/>
          <pc:sldMk cId="608452995" sldId="318"/>
        </pc:sldMkLst>
        <pc:spChg chg="mod">
          <ac:chgData name="Dave Friesen" userId="09798873d1b5be9e" providerId="LiveId" clId="{5122807F-26C1-A14D-B03D-3ECC45035213}" dt="2022-04-16T22:25:52.401" v="680" actId="20577"/>
          <ac:spMkLst>
            <pc:docMk/>
            <pc:sldMk cId="608452995" sldId="318"/>
            <ac:spMk id="2" creationId="{CDB4C681-F1C9-2C46-B8F1-C8DA5EADA029}"/>
          </ac:spMkLst>
        </pc:spChg>
        <pc:spChg chg="mod">
          <ac:chgData name="Dave Friesen" userId="09798873d1b5be9e" providerId="LiveId" clId="{5122807F-26C1-A14D-B03D-3ECC45035213}" dt="2022-04-16T22:26:08.080" v="698" actId="114"/>
          <ac:spMkLst>
            <pc:docMk/>
            <pc:sldMk cId="608452995" sldId="318"/>
            <ac:spMk id="3" creationId="{61503644-ED79-A440-B86E-30549ACB9EC7}"/>
          </ac:spMkLst>
        </pc:spChg>
      </pc:sldChg>
      <pc:sldChg chg="new del">
        <pc:chgData name="Dave Friesen" userId="09798873d1b5be9e" providerId="LiveId" clId="{5122807F-26C1-A14D-B03D-3ECC45035213}" dt="2022-04-17T02:19:41.301" v="4599" actId="2696"/>
        <pc:sldMkLst>
          <pc:docMk/>
          <pc:sldMk cId="3557386630" sldId="319"/>
        </pc:sldMkLst>
      </pc:sldChg>
      <pc:sldChg chg="new del">
        <pc:chgData name="Dave Friesen" userId="09798873d1b5be9e" providerId="LiveId" clId="{5122807F-26C1-A14D-B03D-3ECC45035213}" dt="2022-04-17T02:19:41.301" v="4599" actId="2696"/>
        <pc:sldMkLst>
          <pc:docMk/>
          <pc:sldMk cId="232172733" sldId="320"/>
        </pc:sldMkLst>
      </pc:sldChg>
      <pc:sldChg chg="addSp delSp modSp add del mod">
        <pc:chgData name="Dave Friesen" userId="09798873d1b5be9e" providerId="LiveId" clId="{5122807F-26C1-A14D-B03D-3ECC45035213}" dt="2022-04-17T00:56:55.474" v="2326" actId="2696"/>
        <pc:sldMkLst>
          <pc:docMk/>
          <pc:sldMk cId="2449109336" sldId="321"/>
        </pc:sldMkLst>
        <pc:spChg chg="mod">
          <ac:chgData name="Dave Friesen" userId="09798873d1b5be9e" providerId="LiveId" clId="{5122807F-26C1-A14D-B03D-3ECC45035213}" dt="2022-04-17T00:45:53.683" v="2132" actId="114"/>
          <ac:spMkLst>
            <pc:docMk/>
            <pc:sldMk cId="2449109336" sldId="321"/>
            <ac:spMk id="2" creationId="{CDDA75BA-9727-FC40-856B-CED2DAD80CCE}"/>
          </ac:spMkLst>
        </pc:spChg>
        <pc:spChg chg="mod">
          <ac:chgData name="Dave Friesen" userId="09798873d1b5be9e" providerId="LiveId" clId="{5122807F-26C1-A14D-B03D-3ECC45035213}" dt="2022-04-17T00:46:59.130" v="2235" actId="20577"/>
          <ac:spMkLst>
            <pc:docMk/>
            <pc:sldMk cId="2449109336" sldId="321"/>
            <ac:spMk id="3" creationId="{482B5158-8CF5-114F-975A-800E853D4720}"/>
          </ac:spMkLst>
        </pc:spChg>
        <pc:picChg chg="add del mod">
          <ac:chgData name="Dave Friesen" userId="09798873d1b5be9e" providerId="LiveId" clId="{5122807F-26C1-A14D-B03D-3ECC45035213}" dt="2022-04-17T00:50:36.177" v="2256" actId="478"/>
          <ac:picMkLst>
            <pc:docMk/>
            <pc:sldMk cId="2449109336" sldId="321"/>
            <ac:picMk id="6" creationId="{60BBB5A9-4738-0A48-B089-953F310C4571}"/>
          </ac:picMkLst>
        </pc:picChg>
        <pc:picChg chg="add del mod">
          <ac:chgData name="Dave Friesen" userId="09798873d1b5be9e" providerId="LiveId" clId="{5122807F-26C1-A14D-B03D-3ECC45035213}" dt="2022-04-17T00:50:34.775" v="2255" actId="478"/>
          <ac:picMkLst>
            <pc:docMk/>
            <pc:sldMk cId="2449109336" sldId="321"/>
            <ac:picMk id="8" creationId="{3A495C94-8F6E-8B44-97B0-41BF0D5F2643}"/>
          </ac:picMkLst>
        </pc:picChg>
        <pc:picChg chg="del">
          <ac:chgData name="Dave Friesen" userId="09798873d1b5be9e" providerId="LiveId" clId="{5122807F-26C1-A14D-B03D-3ECC45035213}" dt="2022-04-17T00:45:57.647" v="2133" actId="478"/>
          <ac:picMkLst>
            <pc:docMk/>
            <pc:sldMk cId="2449109336" sldId="321"/>
            <ac:picMk id="9" creationId="{8BE979B6-1342-1449-94CB-68D88C55DD04}"/>
          </ac:picMkLst>
        </pc:picChg>
        <pc:picChg chg="add mod">
          <ac:chgData name="Dave Friesen" userId="09798873d1b5be9e" providerId="LiveId" clId="{5122807F-26C1-A14D-B03D-3ECC45035213}" dt="2022-04-17T00:52:40.943" v="2275" actId="1076"/>
          <ac:picMkLst>
            <pc:docMk/>
            <pc:sldMk cId="2449109336" sldId="321"/>
            <ac:picMk id="11" creationId="{807615E0-9C88-F74F-A6E5-57BC47E83D0B}"/>
          </ac:picMkLst>
        </pc:picChg>
        <pc:picChg chg="add mod">
          <ac:chgData name="Dave Friesen" userId="09798873d1b5be9e" providerId="LiveId" clId="{5122807F-26C1-A14D-B03D-3ECC45035213}" dt="2022-04-17T00:52:31.643" v="2274" actId="1076"/>
          <ac:picMkLst>
            <pc:docMk/>
            <pc:sldMk cId="2449109336" sldId="321"/>
            <ac:picMk id="13" creationId="{3BEE74E0-2BB1-2A48-B228-5CCDE00FC00C}"/>
          </ac:picMkLst>
        </pc:picChg>
      </pc:sldChg>
      <pc:sldChg chg="addSp delSp modSp new mod modClrScheme chgLayout">
        <pc:chgData name="Dave Friesen" userId="09798873d1b5be9e" providerId="LiveId" clId="{5122807F-26C1-A14D-B03D-3ECC45035213}" dt="2022-04-17T02:32:13.847" v="5187"/>
        <pc:sldMkLst>
          <pc:docMk/>
          <pc:sldMk cId="4048925581" sldId="322"/>
        </pc:sldMkLst>
        <pc:spChg chg="del mod ord">
          <ac:chgData name="Dave Friesen" userId="09798873d1b5be9e" providerId="LiveId" clId="{5122807F-26C1-A14D-B03D-3ECC45035213}" dt="2022-04-17T00:53:35.436" v="2277" actId="700"/>
          <ac:spMkLst>
            <pc:docMk/>
            <pc:sldMk cId="4048925581" sldId="322"/>
            <ac:spMk id="2" creationId="{5497AAF4-B644-5C4D-9523-DC6FD7A536B4}"/>
          </ac:spMkLst>
        </pc:spChg>
        <pc:spChg chg="del mod ord">
          <ac:chgData name="Dave Friesen" userId="09798873d1b5be9e" providerId="LiveId" clId="{5122807F-26C1-A14D-B03D-3ECC45035213}" dt="2022-04-17T00:53:35.436" v="2277" actId="700"/>
          <ac:spMkLst>
            <pc:docMk/>
            <pc:sldMk cId="4048925581" sldId="322"/>
            <ac:spMk id="3" creationId="{BA2FE9DB-9BB1-9442-93BF-867B5B7F9A51}"/>
          </ac:spMkLst>
        </pc:spChg>
        <pc:spChg chg="del">
          <ac:chgData name="Dave Friesen" userId="09798873d1b5be9e" providerId="LiveId" clId="{5122807F-26C1-A14D-B03D-3ECC45035213}" dt="2022-04-17T00:53:35.436" v="2277" actId="700"/>
          <ac:spMkLst>
            <pc:docMk/>
            <pc:sldMk cId="4048925581" sldId="322"/>
            <ac:spMk id="4" creationId="{D9A47521-50F2-2240-8891-0E5270195804}"/>
          </ac:spMkLst>
        </pc:spChg>
        <pc:spChg chg="add mod ord">
          <ac:chgData name="Dave Friesen" userId="09798873d1b5be9e" providerId="LiveId" clId="{5122807F-26C1-A14D-B03D-3ECC45035213}" dt="2022-04-17T00:54:04.698" v="2300" actId="20577"/>
          <ac:spMkLst>
            <pc:docMk/>
            <pc:sldMk cId="4048925581" sldId="322"/>
            <ac:spMk id="5" creationId="{D34A197B-EDEB-BE4C-BE7B-D23199192CAE}"/>
          </ac:spMkLst>
        </pc:spChg>
        <pc:spChg chg="add mod ord">
          <ac:chgData name="Dave Friesen" userId="09798873d1b5be9e" providerId="LiveId" clId="{5122807F-26C1-A14D-B03D-3ECC45035213}" dt="2022-04-17T01:00:44.903" v="2388" actId="20577"/>
          <ac:spMkLst>
            <pc:docMk/>
            <pc:sldMk cId="4048925581" sldId="322"/>
            <ac:spMk id="6" creationId="{BAC21A28-B2EB-6F40-8BCF-696DA6F7F725}"/>
          </ac:spMkLst>
        </pc:spChg>
        <pc:spChg chg="add del mod">
          <ac:chgData name="Dave Friesen" userId="09798873d1b5be9e" providerId="LiveId" clId="{5122807F-26C1-A14D-B03D-3ECC45035213}" dt="2022-04-17T01:00:28.302" v="2386"/>
          <ac:spMkLst>
            <pc:docMk/>
            <pc:sldMk cId="4048925581" sldId="322"/>
            <ac:spMk id="13" creationId="{1294477B-FE60-C54D-8DB0-364E7B66C651}"/>
          </ac:spMkLst>
        </pc:spChg>
        <pc:spChg chg="add mod">
          <ac:chgData name="Dave Friesen" userId="09798873d1b5be9e" providerId="LiveId" clId="{5122807F-26C1-A14D-B03D-3ECC45035213}" dt="2022-04-17T02:32:13.847" v="5187"/>
          <ac:spMkLst>
            <pc:docMk/>
            <pc:sldMk cId="4048925581" sldId="322"/>
            <ac:spMk id="17" creationId="{D8EDE33F-7102-FB47-B86C-53F5BC261FC7}"/>
          </ac:spMkLst>
        </pc:spChg>
        <pc:picChg chg="add mod">
          <ac:chgData name="Dave Friesen" userId="09798873d1b5be9e" providerId="LiveId" clId="{5122807F-26C1-A14D-B03D-3ECC45035213}" dt="2022-04-17T01:00:55.133" v="2390" actId="1037"/>
          <ac:picMkLst>
            <pc:docMk/>
            <pc:sldMk cId="4048925581" sldId="322"/>
            <ac:picMk id="8" creationId="{C54DCF27-74A5-1541-894A-9382587676CB}"/>
          </ac:picMkLst>
        </pc:picChg>
        <pc:picChg chg="add del mod">
          <ac:chgData name="Dave Friesen" userId="09798873d1b5be9e" providerId="LiveId" clId="{5122807F-26C1-A14D-B03D-3ECC45035213}" dt="2022-04-17T00:55:08.458" v="2310" actId="931"/>
          <ac:picMkLst>
            <pc:docMk/>
            <pc:sldMk cId="4048925581" sldId="322"/>
            <ac:picMk id="10" creationId="{60CB0581-2DB6-6843-8AB2-F52DB2230E00}"/>
          </ac:picMkLst>
        </pc:picChg>
        <pc:picChg chg="add mod">
          <ac:chgData name="Dave Friesen" userId="09798873d1b5be9e" providerId="LiveId" clId="{5122807F-26C1-A14D-B03D-3ECC45035213}" dt="2022-04-17T01:00:55.133" v="2390" actId="1037"/>
          <ac:picMkLst>
            <pc:docMk/>
            <pc:sldMk cId="4048925581" sldId="322"/>
            <ac:picMk id="12" creationId="{D2D30C68-036E-BC42-8F59-7DC89F520DE9}"/>
          </ac:picMkLst>
        </pc:picChg>
        <pc:picChg chg="add del mod">
          <ac:chgData name="Dave Friesen" userId="09798873d1b5be9e" providerId="LiveId" clId="{5122807F-26C1-A14D-B03D-3ECC45035213}" dt="2022-04-17T01:10:26.569" v="2894" actId="21"/>
          <ac:picMkLst>
            <pc:docMk/>
            <pc:sldMk cId="4048925581" sldId="322"/>
            <ac:picMk id="14" creationId="{15CC1FCE-4850-BA42-A8E8-BCF98B0166F6}"/>
          </ac:picMkLst>
        </pc:picChg>
        <pc:picChg chg="add del mod">
          <ac:chgData name="Dave Friesen" userId="09798873d1b5be9e" providerId="LiveId" clId="{5122807F-26C1-A14D-B03D-3ECC45035213}" dt="2022-04-17T01:12:37.142" v="2914" actId="21"/>
          <ac:picMkLst>
            <pc:docMk/>
            <pc:sldMk cId="4048925581" sldId="322"/>
            <ac:picMk id="15" creationId="{00B79633-15E0-234F-BE71-264E4F880AF5}"/>
          </ac:picMkLst>
        </pc:picChg>
        <pc:picChg chg="add del mod">
          <ac:chgData name="Dave Friesen" userId="09798873d1b5be9e" providerId="LiveId" clId="{5122807F-26C1-A14D-B03D-3ECC45035213}" dt="2022-04-17T02:15:53.364" v="4372" actId="21"/>
          <ac:picMkLst>
            <pc:docMk/>
            <pc:sldMk cId="4048925581" sldId="322"/>
            <ac:picMk id="16" creationId="{77EC464A-E22C-7F48-9695-A194AFA5DE55}"/>
          </ac:picMkLst>
        </pc:picChg>
      </pc:sldChg>
      <pc:sldChg chg="addSp delSp modSp new mod modClrScheme chgLayout">
        <pc:chgData name="Dave Friesen" userId="09798873d1b5be9e" providerId="LiveId" clId="{5122807F-26C1-A14D-B03D-3ECC45035213}" dt="2022-04-17T02:32:20.874" v="5189"/>
        <pc:sldMkLst>
          <pc:docMk/>
          <pc:sldMk cId="486591161" sldId="323"/>
        </pc:sldMkLst>
        <pc:spChg chg="del mod ord">
          <ac:chgData name="Dave Friesen" userId="09798873d1b5be9e" providerId="LiveId" clId="{5122807F-26C1-A14D-B03D-3ECC45035213}" dt="2022-04-17T01:09:15.749" v="2847" actId="700"/>
          <ac:spMkLst>
            <pc:docMk/>
            <pc:sldMk cId="486591161" sldId="323"/>
            <ac:spMk id="2" creationId="{255F4A63-688F-C240-841A-7A3916C98A18}"/>
          </ac:spMkLst>
        </pc:spChg>
        <pc:spChg chg="del mod ord">
          <ac:chgData name="Dave Friesen" userId="09798873d1b5be9e" providerId="LiveId" clId="{5122807F-26C1-A14D-B03D-3ECC45035213}" dt="2022-04-17T01:09:15.749" v="2847" actId="700"/>
          <ac:spMkLst>
            <pc:docMk/>
            <pc:sldMk cId="486591161" sldId="323"/>
            <ac:spMk id="3" creationId="{6D38DB68-98FA-C54F-A304-547F4572B0C8}"/>
          </ac:spMkLst>
        </pc:spChg>
        <pc:spChg chg="del">
          <ac:chgData name="Dave Friesen" userId="09798873d1b5be9e" providerId="LiveId" clId="{5122807F-26C1-A14D-B03D-3ECC45035213}" dt="2022-04-17T01:09:15.749" v="2847" actId="700"/>
          <ac:spMkLst>
            <pc:docMk/>
            <pc:sldMk cId="486591161" sldId="323"/>
            <ac:spMk id="4" creationId="{55EFF9FA-88BA-3449-85B6-EB44FC561816}"/>
          </ac:spMkLst>
        </pc:spChg>
        <pc:spChg chg="add mod ord">
          <ac:chgData name="Dave Friesen" userId="09798873d1b5be9e" providerId="LiveId" clId="{5122807F-26C1-A14D-B03D-3ECC45035213}" dt="2022-04-17T02:09:08.830" v="4000" actId="20577"/>
          <ac:spMkLst>
            <pc:docMk/>
            <pc:sldMk cId="486591161" sldId="323"/>
            <ac:spMk id="5" creationId="{2AF8D438-67BB-F444-A55D-BE7BB72AC77C}"/>
          </ac:spMkLst>
        </pc:spChg>
        <pc:spChg chg="add mod ord">
          <ac:chgData name="Dave Friesen" userId="09798873d1b5be9e" providerId="LiveId" clId="{5122807F-26C1-A14D-B03D-3ECC45035213}" dt="2022-04-17T01:58:31.420" v="3221" actId="20577"/>
          <ac:spMkLst>
            <pc:docMk/>
            <pc:sldMk cId="486591161" sldId="323"/>
            <ac:spMk id="6" creationId="{1FFC1385-D480-5A45-AB29-F6965FB5F49E}"/>
          </ac:spMkLst>
        </pc:spChg>
        <pc:spChg chg="add mod">
          <ac:chgData name="Dave Friesen" userId="09798873d1b5be9e" providerId="LiveId" clId="{5122807F-26C1-A14D-B03D-3ECC45035213}" dt="2022-04-17T02:32:20.874" v="5189"/>
          <ac:spMkLst>
            <pc:docMk/>
            <pc:sldMk cId="486591161" sldId="323"/>
            <ac:spMk id="13" creationId="{BFCBCEDA-885C-B842-81B8-9A1D04AC2499}"/>
          </ac:spMkLst>
        </pc:spChg>
        <pc:picChg chg="add del mod">
          <ac:chgData name="Dave Friesen" userId="09798873d1b5be9e" providerId="LiveId" clId="{5122807F-26C1-A14D-B03D-3ECC45035213}" dt="2022-04-17T01:10:21.047" v="2883" actId="21"/>
          <ac:picMkLst>
            <pc:docMk/>
            <pc:sldMk cId="486591161" sldId="323"/>
            <ac:picMk id="8" creationId="{AE9C1918-92F8-D045-9E54-CF9443ECAC82}"/>
          </ac:picMkLst>
        </pc:picChg>
        <pc:picChg chg="add mod">
          <ac:chgData name="Dave Friesen" userId="09798873d1b5be9e" providerId="LiveId" clId="{5122807F-26C1-A14D-B03D-3ECC45035213}" dt="2022-04-17T01:10:28.950" v="2895"/>
          <ac:picMkLst>
            <pc:docMk/>
            <pc:sldMk cId="486591161" sldId="323"/>
            <ac:picMk id="9" creationId="{B063FBED-0E8E-EB45-BC15-89B04A9E10F8}"/>
          </ac:picMkLst>
        </pc:picChg>
        <pc:picChg chg="add del mod">
          <ac:chgData name="Dave Friesen" userId="09798873d1b5be9e" providerId="LiveId" clId="{5122807F-26C1-A14D-B03D-3ECC45035213}" dt="2022-04-17T01:12:23.871" v="2903" actId="21"/>
          <ac:picMkLst>
            <pc:docMk/>
            <pc:sldMk cId="486591161" sldId="323"/>
            <ac:picMk id="10" creationId="{1C7911CC-5231-3748-9CDE-9D71B9EF0E2C}"/>
          </ac:picMkLst>
        </pc:picChg>
        <pc:picChg chg="add mod">
          <ac:chgData name="Dave Friesen" userId="09798873d1b5be9e" providerId="LiveId" clId="{5122807F-26C1-A14D-B03D-3ECC45035213}" dt="2022-04-17T01:12:39.859" v="2915"/>
          <ac:picMkLst>
            <pc:docMk/>
            <pc:sldMk cId="486591161" sldId="323"/>
            <ac:picMk id="11" creationId="{30B76DF3-FF3C-BC45-9700-5E4BC414D49D}"/>
          </ac:picMkLst>
        </pc:picChg>
        <pc:picChg chg="add del mod">
          <ac:chgData name="Dave Friesen" userId="09798873d1b5be9e" providerId="LiveId" clId="{5122807F-26C1-A14D-B03D-3ECC45035213}" dt="2022-04-17T02:14:59.830" v="4284" actId="21"/>
          <ac:picMkLst>
            <pc:docMk/>
            <pc:sldMk cId="486591161" sldId="323"/>
            <ac:picMk id="12" creationId="{2079DBDD-7FCE-CF40-B653-1C4E6D825444}"/>
          </ac:picMkLst>
        </pc:picChg>
      </pc:sldChg>
      <pc:sldChg chg="modSp new del mod">
        <pc:chgData name="Dave Friesen" userId="09798873d1b5be9e" providerId="LiveId" clId="{5122807F-26C1-A14D-B03D-3ECC45035213}" dt="2022-04-17T00:57:51.805" v="2369" actId="2696"/>
        <pc:sldMkLst>
          <pc:docMk/>
          <pc:sldMk cId="4197899299" sldId="323"/>
        </pc:sldMkLst>
        <pc:spChg chg="mod">
          <ac:chgData name="Dave Friesen" userId="09798873d1b5be9e" providerId="LiveId" clId="{5122807F-26C1-A14D-B03D-3ECC45035213}" dt="2022-04-17T00:57:37.640" v="2368" actId="20577"/>
          <ac:spMkLst>
            <pc:docMk/>
            <pc:sldMk cId="4197899299" sldId="323"/>
            <ac:spMk id="2" creationId="{986B2789-450E-C54C-9E7D-83618C24093B}"/>
          </ac:spMkLst>
        </pc:spChg>
      </pc:sldChg>
      <pc:sldChg chg="addSp delSp modSp new mod modClrScheme chgLayout">
        <pc:chgData name="Dave Friesen" userId="09798873d1b5be9e" providerId="LiveId" clId="{5122807F-26C1-A14D-B03D-3ECC45035213}" dt="2022-04-17T02:32:33.991" v="5192"/>
        <pc:sldMkLst>
          <pc:docMk/>
          <pc:sldMk cId="3075068218" sldId="324"/>
        </pc:sldMkLst>
        <pc:spChg chg="del mod ord">
          <ac:chgData name="Dave Friesen" userId="09798873d1b5be9e" providerId="LiveId" clId="{5122807F-26C1-A14D-B03D-3ECC45035213}" dt="2022-04-17T02:05:43.074" v="3747" actId="700"/>
          <ac:spMkLst>
            <pc:docMk/>
            <pc:sldMk cId="3075068218" sldId="324"/>
            <ac:spMk id="2" creationId="{60B0A4F6-CAA0-BC46-9409-C50679942A3F}"/>
          </ac:spMkLst>
        </pc:spChg>
        <pc:spChg chg="del mod ord">
          <ac:chgData name="Dave Friesen" userId="09798873d1b5be9e" providerId="LiveId" clId="{5122807F-26C1-A14D-B03D-3ECC45035213}" dt="2022-04-17T02:05:43.074" v="3747" actId="700"/>
          <ac:spMkLst>
            <pc:docMk/>
            <pc:sldMk cId="3075068218" sldId="324"/>
            <ac:spMk id="3" creationId="{738C1039-8DD3-C347-AEBB-F137EC02964B}"/>
          </ac:spMkLst>
        </pc:spChg>
        <pc:spChg chg="del">
          <ac:chgData name="Dave Friesen" userId="09798873d1b5be9e" providerId="LiveId" clId="{5122807F-26C1-A14D-B03D-3ECC45035213}" dt="2022-04-17T02:05:43.074" v="3747" actId="700"/>
          <ac:spMkLst>
            <pc:docMk/>
            <pc:sldMk cId="3075068218" sldId="324"/>
            <ac:spMk id="4" creationId="{3ADCD3AA-904F-E14A-BFC2-2DB10F46CCEB}"/>
          </ac:spMkLst>
        </pc:spChg>
        <pc:spChg chg="add mod ord">
          <ac:chgData name="Dave Friesen" userId="09798873d1b5be9e" providerId="LiveId" clId="{5122807F-26C1-A14D-B03D-3ECC45035213}" dt="2022-04-17T02:09:40.877" v="4035" actId="20577"/>
          <ac:spMkLst>
            <pc:docMk/>
            <pc:sldMk cId="3075068218" sldId="324"/>
            <ac:spMk id="5" creationId="{D3A8150C-10FE-1442-B36C-1063BF2B23FA}"/>
          </ac:spMkLst>
        </pc:spChg>
        <pc:spChg chg="add mod ord">
          <ac:chgData name="Dave Friesen" userId="09798873d1b5be9e" providerId="LiveId" clId="{5122807F-26C1-A14D-B03D-3ECC45035213}" dt="2022-04-17T02:19:03.616" v="4594" actId="20577"/>
          <ac:spMkLst>
            <pc:docMk/>
            <pc:sldMk cId="3075068218" sldId="324"/>
            <ac:spMk id="6" creationId="{73460A61-67EC-F44A-8201-622359E52BA4}"/>
          </ac:spMkLst>
        </pc:spChg>
        <pc:spChg chg="add mod">
          <ac:chgData name="Dave Friesen" userId="09798873d1b5be9e" providerId="LiveId" clId="{5122807F-26C1-A14D-B03D-3ECC45035213}" dt="2022-04-17T02:32:33.991" v="5192"/>
          <ac:spMkLst>
            <pc:docMk/>
            <pc:sldMk cId="3075068218" sldId="324"/>
            <ac:spMk id="13" creationId="{76E651F6-0442-FF42-BBD7-3165A9974625}"/>
          </ac:spMkLst>
        </pc:spChg>
        <pc:picChg chg="add del mod">
          <ac:chgData name="Dave Friesen" userId="09798873d1b5be9e" providerId="LiveId" clId="{5122807F-26C1-A14D-B03D-3ECC45035213}" dt="2022-04-17T02:14:52.024" v="4252" actId="21"/>
          <ac:picMkLst>
            <pc:docMk/>
            <pc:sldMk cId="3075068218" sldId="324"/>
            <ac:picMk id="8" creationId="{777951A7-F55B-024F-A6E6-982A764A60BD}"/>
          </ac:picMkLst>
        </pc:picChg>
        <pc:picChg chg="add mod">
          <ac:chgData name="Dave Friesen" userId="09798873d1b5be9e" providerId="LiveId" clId="{5122807F-26C1-A14D-B03D-3ECC45035213}" dt="2022-04-17T02:15:02.469" v="4285"/>
          <ac:picMkLst>
            <pc:docMk/>
            <pc:sldMk cId="3075068218" sldId="324"/>
            <ac:picMk id="9" creationId="{AFE4C7EB-7ECF-624B-9568-831CCCF99133}"/>
          </ac:picMkLst>
        </pc:picChg>
        <pc:picChg chg="add del mod">
          <ac:chgData name="Dave Friesen" userId="09798873d1b5be9e" providerId="LiveId" clId="{5122807F-26C1-A14D-B03D-3ECC45035213}" dt="2022-04-17T02:15:37.294" v="4292" actId="21"/>
          <ac:picMkLst>
            <pc:docMk/>
            <pc:sldMk cId="3075068218" sldId="324"/>
            <ac:picMk id="11" creationId="{0EFF7BAC-E1EF-1045-A678-318BFBBD184A}"/>
          </ac:picMkLst>
        </pc:picChg>
        <pc:picChg chg="add mod">
          <ac:chgData name="Dave Friesen" userId="09798873d1b5be9e" providerId="LiveId" clId="{5122807F-26C1-A14D-B03D-3ECC45035213}" dt="2022-04-17T02:16:00.849" v="4373"/>
          <ac:picMkLst>
            <pc:docMk/>
            <pc:sldMk cId="3075068218" sldId="324"/>
            <ac:picMk id="12" creationId="{C5698501-16B6-E047-BF78-E32B0F5F408A}"/>
          </ac:picMkLst>
        </pc:picChg>
      </pc:sldChg>
      <pc:sldMasterChg chg="modSldLayout">
        <pc:chgData name="Dave Friesen" userId="09798873d1b5be9e" providerId="LiveId" clId="{5122807F-26C1-A14D-B03D-3ECC45035213}" dt="2022-04-17T00:59:23.434" v="2374" actId="242"/>
        <pc:sldMasterMkLst>
          <pc:docMk/>
          <pc:sldMasterMk cId="0" sldId="2147483661"/>
        </pc:sldMasterMkLst>
        <pc:sldLayoutChg chg="modSp mod">
          <pc:chgData name="Dave Friesen" userId="09798873d1b5be9e" providerId="LiveId" clId="{5122807F-26C1-A14D-B03D-3ECC45035213}" dt="2022-04-17T00:59:23.434" v="2374" actId="242"/>
          <pc:sldLayoutMkLst>
            <pc:docMk/>
            <pc:sldMasterMk cId="0" sldId="2147483661"/>
            <pc:sldLayoutMk cId="0" sldId="2147483659"/>
          </pc:sldLayoutMkLst>
          <pc:spChg chg="mod">
            <ac:chgData name="Dave Friesen" userId="09798873d1b5be9e" providerId="LiveId" clId="{5122807F-26C1-A14D-B03D-3ECC45035213}" dt="2022-04-16T22:15:41.176" v="534" actId="403"/>
            <ac:spMkLst>
              <pc:docMk/>
              <pc:sldMasterMk cId="0" sldId="2147483661"/>
              <pc:sldLayoutMk cId="0" sldId="2147483659"/>
              <ac:spMk id="8" creationId="{7427CF38-0B1B-F544-AC13-F91FD8104582}"/>
            </ac:spMkLst>
          </pc:spChg>
          <pc:spChg chg="mod">
            <ac:chgData name="Dave Friesen" userId="09798873d1b5be9e" providerId="LiveId" clId="{5122807F-26C1-A14D-B03D-3ECC45035213}" dt="2022-04-16T21:59:11.292" v="2" actId="2711"/>
            <ac:spMkLst>
              <pc:docMk/>
              <pc:sldMasterMk cId="0" sldId="2147483661"/>
              <pc:sldLayoutMk cId="0" sldId="2147483659"/>
              <ac:spMk id="54" creationId="{00000000-0000-0000-0000-000000000000}"/>
            </ac:spMkLst>
          </pc:spChg>
          <pc:spChg chg="mod">
            <ac:chgData name="Dave Friesen" userId="09798873d1b5be9e" providerId="LiveId" clId="{5122807F-26C1-A14D-B03D-3ECC45035213}" dt="2022-04-17T00:59:23.434" v="2374" actId="242"/>
            <ac:spMkLst>
              <pc:docMk/>
              <pc:sldMasterMk cId="0" sldId="2147483661"/>
              <pc:sldLayoutMk cId="0" sldId="2147483659"/>
              <ac:spMk id="55" creationId="{00000000-0000-0000-0000-000000000000}"/>
            </ac:spMkLst>
          </pc:spChg>
        </pc:sldLayoutChg>
        <pc:sldLayoutChg chg="modSp">
          <pc:chgData name="Dave Friesen" userId="09798873d1b5be9e" providerId="LiveId" clId="{5122807F-26C1-A14D-B03D-3ECC45035213}" dt="2022-04-16T21:59:01.211" v="1" actId="2711"/>
          <pc:sldLayoutMkLst>
            <pc:docMk/>
            <pc:sldMasterMk cId="0" sldId="2147483661"/>
            <pc:sldLayoutMk cId="0" sldId="2147483660"/>
          </pc:sldLayoutMkLst>
          <pc:spChg chg="mod">
            <ac:chgData name="Dave Friesen" userId="09798873d1b5be9e" providerId="LiveId" clId="{5122807F-26C1-A14D-B03D-3ECC45035213}" dt="2022-04-16T21:58:52.354" v="0" actId="2711"/>
            <ac:spMkLst>
              <pc:docMk/>
              <pc:sldMasterMk cId="0" sldId="2147483661"/>
              <pc:sldLayoutMk cId="0" sldId="2147483660"/>
              <ac:spMk id="185" creationId="{00000000-0000-0000-0000-000000000000}"/>
            </ac:spMkLst>
          </pc:spChg>
          <pc:spChg chg="mod">
            <ac:chgData name="Dave Friesen" userId="09798873d1b5be9e" providerId="LiveId" clId="{5122807F-26C1-A14D-B03D-3ECC45035213}" dt="2022-04-16T21:59:01.211" v="1" actId="2711"/>
            <ac:spMkLst>
              <pc:docMk/>
              <pc:sldMasterMk cId="0" sldId="2147483661"/>
              <pc:sldLayoutMk cId="0" sldId="2147483660"/>
              <ac:spMk id="186" creationId="{00000000-0000-0000-0000-000000000000}"/>
            </ac:spMkLst>
          </pc:spChg>
        </pc:sldLayoutChg>
        <pc:sldLayoutChg chg="modSp">
          <pc:chgData name="Dave Friesen" userId="09798873d1b5be9e" providerId="LiveId" clId="{5122807F-26C1-A14D-B03D-3ECC45035213}" dt="2022-04-16T21:59:33.520" v="5" actId="2711"/>
          <pc:sldLayoutMkLst>
            <pc:docMk/>
            <pc:sldMasterMk cId="0" sldId="2147483661"/>
            <pc:sldLayoutMk cId="2441229045" sldId="2147483662"/>
          </pc:sldLayoutMkLst>
          <pc:spChg chg="mod">
            <ac:chgData name="Dave Friesen" userId="09798873d1b5be9e" providerId="LiveId" clId="{5122807F-26C1-A14D-B03D-3ECC45035213}" dt="2022-04-16T21:59:28.121" v="4" actId="2711"/>
            <ac:spMkLst>
              <pc:docMk/>
              <pc:sldMasterMk cId="0" sldId="2147483661"/>
              <pc:sldLayoutMk cId="2441229045" sldId="2147483662"/>
              <ac:spMk id="54" creationId="{00000000-0000-0000-0000-000000000000}"/>
            </ac:spMkLst>
          </pc:spChg>
          <pc:spChg chg="mod">
            <ac:chgData name="Dave Friesen" userId="09798873d1b5be9e" providerId="LiveId" clId="{5122807F-26C1-A14D-B03D-3ECC45035213}" dt="2022-04-16T21:59:33.520" v="5" actId="2711"/>
            <ac:spMkLst>
              <pc:docMk/>
              <pc:sldMasterMk cId="0" sldId="2147483661"/>
              <pc:sldLayoutMk cId="2441229045" sldId="2147483662"/>
              <ac:spMk id="55" creationId="{00000000-0000-0000-0000-000000000000}"/>
            </ac:spMkLst>
          </pc:spChg>
        </pc:sldLayoutChg>
      </pc:sldMasterChg>
    </pc:docChg>
  </pc:docChgLst>
  <pc:docChgLst>
    <pc:chgData name="Dave Friesen" userId="09798873d1b5be9e" providerId="LiveId" clId="{4A6F0D96-0F75-644A-B7D9-5F08E508959D}"/>
    <pc:docChg chg="undo custSel addSld delSld modSld modMainMaster">
      <pc:chgData name="Dave Friesen" userId="09798873d1b5be9e" providerId="LiveId" clId="{4A6F0D96-0F75-644A-B7D9-5F08E508959D}" dt="2022-06-19T21:26:52.483" v="696" actId="1038"/>
      <pc:docMkLst>
        <pc:docMk/>
      </pc:docMkLst>
      <pc:sldChg chg="addSp delSp modSp del mod">
        <pc:chgData name="Dave Friesen" userId="09798873d1b5be9e" providerId="LiveId" clId="{4A6F0D96-0F75-644A-B7D9-5F08E508959D}" dt="2022-06-19T21:25:54.789" v="665" actId="2696"/>
        <pc:sldMkLst>
          <pc:docMk/>
          <pc:sldMk cId="0" sldId="256"/>
        </pc:sldMkLst>
        <pc:spChg chg="add del mod">
          <ac:chgData name="Dave Friesen" userId="09798873d1b5be9e" providerId="LiveId" clId="{4A6F0D96-0F75-644A-B7D9-5F08E508959D}" dt="2022-06-19T21:06:13.310" v="264" actId="767"/>
          <ac:spMkLst>
            <pc:docMk/>
            <pc:sldMk cId="0" sldId="256"/>
            <ac:spMk id="2" creationId="{7AE33AA4-CA58-FC45-B6CD-92DBDD6E4228}"/>
          </ac:spMkLst>
        </pc:spChg>
        <pc:spChg chg="mod">
          <ac:chgData name="Dave Friesen" userId="09798873d1b5be9e" providerId="LiveId" clId="{4A6F0D96-0F75-644A-B7D9-5F08E508959D}" dt="2022-06-19T21:08:20.281" v="345" actId="1036"/>
          <ac:spMkLst>
            <pc:docMk/>
            <pc:sldMk cId="0" sldId="256"/>
            <ac:spMk id="192" creationId="{00000000-0000-0000-0000-000000000000}"/>
          </ac:spMkLst>
        </pc:spChg>
        <pc:spChg chg="mod">
          <ac:chgData name="Dave Friesen" userId="09798873d1b5be9e" providerId="LiveId" clId="{4A6F0D96-0F75-644A-B7D9-5F08E508959D}" dt="2022-06-19T21:08:20.281" v="345" actId="1036"/>
          <ac:spMkLst>
            <pc:docMk/>
            <pc:sldMk cId="0" sldId="256"/>
            <ac:spMk id="193" creationId="{00000000-0000-0000-0000-000000000000}"/>
          </ac:spMkLst>
        </pc:spChg>
      </pc:sldChg>
      <pc:sldChg chg="addSp modSp">
        <pc:chgData name="Dave Friesen" userId="09798873d1b5be9e" providerId="LiveId" clId="{4A6F0D96-0F75-644A-B7D9-5F08E508959D}" dt="2022-06-19T21:26:23.200" v="678"/>
        <pc:sldMkLst>
          <pc:docMk/>
          <pc:sldMk cId="3689091321" sldId="280"/>
        </pc:sldMkLst>
        <pc:spChg chg="add mod">
          <ac:chgData name="Dave Friesen" userId="09798873d1b5be9e" providerId="LiveId" clId="{4A6F0D96-0F75-644A-B7D9-5F08E508959D}" dt="2022-06-19T21:26:23.200" v="678"/>
          <ac:spMkLst>
            <pc:docMk/>
            <pc:sldMk cId="3689091321" sldId="280"/>
            <ac:spMk id="4" creationId="{106646DA-AD41-8447-8B73-28705A100F0C}"/>
          </ac:spMkLst>
        </pc:spChg>
      </pc:sldChg>
      <pc:sldChg chg="addSp modSp">
        <pc:chgData name="Dave Friesen" userId="09798873d1b5be9e" providerId="LiveId" clId="{4A6F0D96-0F75-644A-B7D9-5F08E508959D}" dt="2022-06-19T21:26:21.163" v="677"/>
        <pc:sldMkLst>
          <pc:docMk/>
          <pc:sldMk cId="2884068371" sldId="301"/>
        </pc:sldMkLst>
        <pc:spChg chg="add mod">
          <ac:chgData name="Dave Friesen" userId="09798873d1b5be9e" providerId="LiveId" clId="{4A6F0D96-0F75-644A-B7D9-5F08E508959D}" dt="2022-06-19T21:26:21.163" v="677"/>
          <ac:spMkLst>
            <pc:docMk/>
            <pc:sldMk cId="2884068371" sldId="301"/>
            <ac:spMk id="4" creationId="{AA92F414-1FD6-7047-9C4F-1C5C5716912E}"/>
          </ac:spMkLst>
        </pc:spChg>
      </pc:sldChg>
      <pc:sldChg chg="addSp delSp modSp">
        <pc:chgData name="Dave Friesen" userId="09798873d1b5be9e" providerId="LiveId" clId="{4A6F0D96-0F75-644A-B7D9-5F08E508959D}" dt="2022-06-19T21:25:59.588" v="668"/>
        <pc:sldMkLst>
          <pc:docMk/>
          <pc:sldMk cId="3354943662" sldId="302"/>
        </pc:sldMkLst>
        <pc:spChg chg="add del mod">
          <ac:chgData name="Dave Friesen" userId="09798873d1b5be9e" providerId="LiveId" clId="{4A6F0D96-0F75-644A-B7D9-5F08E508959D}" dt="2022-06-19T21:25:32.420" v="654"/>
          <ac:spMkLst>
            <pc:docMk/>
            <pc:sldMk cId="3354943662" sldId="302"/>
            <ac:spMk id="6" creationId="{1B2639C7-5257-E749-949A-289598A6FF43}"/>
          </ac:spMkLst>
        </pc:spChg>
        <pc:spChg chg="add mod">
          <ac:chgData name="Dave Friesen" userId="09798873d1b5be9e" providerId="LiveId" clId="{4A6F0D96-0F75-644A-B7D9-5F08E508959D}" dt="2022-06-19T21:25:59.588" v="668"/>
          <ac:spMkLst>
            <pc:docMk/>
            <pc:sldMk cId="3354943662" sldId="302"/>
            <ac:spMk id="7" creationId="{982CCF61-B7BA-A24B-B3E7-269DA0CDA8CA}"/>
          </ac:spMkLst>
        </pc:spChg>
      </pc:sldChg>
      <pc:sldChg chg="addSp modSp mod">
        <pc:chgData name="Dave Friesen" userId="09798873d1b5be9e" providerId="LiveId" clId="{4A6F0D96-0F75-644A-B7D9-5F08E508959D}" dt="2022-06-19T21:25:48.029" v="664" actId="113"/>
        <pc:sldMkLst>
          <pc:docMk/>
          <pc:sldMk cId="2483835006" sldId="303"/>
        </pc:sldMkLst>
        <pc:spChg chg="mod">
          <ac:chgData name="Dave Friesen" userId="09798873d1b5be9e" providerId="LiveId" clId="{4A6F0D96-0F75-644A-B7D9-5F08E508959D}" dt="2022-06-19T21:24:35.534" v="628" actId="20577"/>
          <ac:spMkLst>
            <pc:docMk/>
            <pc:sldMk cId="2483835006" sldId="303"/>
            <ac:spMk id="4" creationId="{2110E1FC-15E8-6844-86F2-6912B60EDB02}"/>
          </ac:spMkLst>
        </pc:spChg>
        <pc:spChg chg="add mod">
          <ac:chgData name="Dave Friesen" userId="09798873d1b5be9e" providerId="LiveId" clId="{4A6F0D96-0F75-644A-B7D9-5F08E508959D}" dt="2022-06-19T21:25:48.029" v="664" actId="113"/>
          <ac:spMkLst>
            <pc:docMk/>
            <pc:sldMk cId="2483835006" sldId="303"/>
            <ac:spMk id="6" creationId="{64B96E8D-B2FF-1E4E-B112-BD34DBF76E3A}"/>
          </ac:spMkLst>
        </pc:spChg>
      </pc:sldChg>
      <pc:sldChg chg="addSp modSp">
        <pc:chgData name="Dave Friesen" userId="09798873d1b5be9e" providerId="LiveId" clId="{4A6F0D96-0F75-644A-B7D9-5F08E508959D}" dt="2022-06-19T21:26:18.421" v="676"/>
        <pc:sldMkLst>
          <pc:docMk/>
          <pc:sldMk cId="1492336588" sldId="304"/>
        </pc:sldMkLst>
        <pc:spChg chg="add mod">
          <ac:chgData name="Dave Friesen" userId="09798873d1b5be9e" providerId="LiveId" clId="{4A6F0D96-0F75-644A-B7D9-5F08E508959D}" dt="2022-06-19T21:26:18.421" v="676"/>
          <ac:spMkLst>
            <pc:docMk/>
            <pc:sldMk cId="1492336588" sldId="304"/>
            <ac:spMk id="6" creationId="{A64DCCDA-B51D-7843-9EF1-0ED43980F617}"/>
          </ac:spMkLst>
        </pc:spChg>
      </pc:sldChg>
      <pc:sldChg chg="addSp modSp">
        <pc:chgData name="Dave Friesen" userId="09798873d1b5be9e" providerId="LiveId" clId="{4A6F0D96-0F75-644A-B7D9-5F08E508959D}" dt="2022-06-19T21:26:06.386" v="671"/>
        <pc:sldMkLst>
          <pc:docMk/>
          <pc:sldMk cId="1274476243" sldId="307"/>
        </pc:sldMkLst>
        <pc:spChg chg="add mod">
          <ac:chgData name="Dave Friesen" userId="09798873d1b5be9e" providerId="LiveId" clId="{4A6F0D96-0F75-644A-B7D9-5F08E508959D}" dt="2022-06-19T21:26:06.386" v="671"/>
          <ac:spMkLst>
            <pc:docMk/>
            <pc:sldMk cId="1274476243" sldId="307"/>
            <ac:spMk id="6" creationId="{E051B693-A7EC-3142-9E85-F3132F7F6597}"/>
          </ac:spMkLst>
        </pc:spChg>
      </pc:sldChg>
      <pc:sldChg chg="addSp modSp">
        <pc:chgData name="Dave Friesen" userId="09798873d1b5be9e" providerId="LiveId" clId="{4A6F0D96-0F75-644A-B7D9-5F08E508959D}" dt="2022-06-19T21:26:12.423" v="673"/>
        <pc:sldMkLst>
          <pc:docMk/>
          <pc:sldMk cId="3605586502" sldId="308"/>
        </pc:sldMkLst>
        <pc:spChg chg="add mod">
          <ac:chgData name="Dave Friesen" userId="09798873d1b5be9e" providerId="LiveId" clId="{4A6F0D96-0F75-644A-B7D9-5F08E508959D}" dt="2022-06-19T21:26:12.423" v="673"/>
          <ac:spMkLst>
            <pc:docMk/>
            <pc:sldMk cId="3605586502" sldId="308"/>
            <ac:spMk id="8" creationId="{88E8511C-9DC3-684B-A74D-AB56DC0692F6}"/>
          </ac:spMkLst>
        </pc:spChg>
      </pc:sldChg>
      <pc:sldChg chg="addSp modSp">
        <pc:chgData name="Dave Friesen" userId="09798873d1b5be9e" providerId="LiveId" clId="{4A6F0D96-0F75-644A-B7D9-5F08E508959D}" dt="2022-06-19T21:26:14.414" v="674"/>
        <pc:sldMkLst>
          <pc:docMk/>
          <pc:sldMk cId="3638441222" sldId="309"/>
        </pc:sldMkLst>
        <pc:spChg chg="add mod">
          <ac:chgData name="Dave Friesen" userId="09798873d1b5be9e" providerId="LiveId" clId="{4A6F0D96-0F75-644A-B7D9-5F08E508959D}" dt="2022-06-19T21:26:14.414" v="674"/>
          <ac:spMkLst>
            <pc:docMk/>
            <pc:sldMk cId="3638441222" sldId="309"/>
            <ac:spMk id="6" creationId="{08A0174F-3B06-8548-934B-BB3770155318}"/>
          </ac:spMkLst>
        </pc:spChg>
      </pc:sldChg>
      <pc:sldChg chg="addSp delSp modSp mod">
        <pc:chgData name="Dave Friesen" userId="09798873d1b5be9e" providerId="LiveId" clId="{4A6F0D96-0F75-644A-B7D9-5F08E508959D}" dt="2022-06-19T21:25:57.074" v="667" actId="1036"/>
        <pc:sldMkLst>
          <pc:docMk/>
          <pc:sldMk cId="2235290321" sldId="314"/>
        </pc:sldMkLst>
        <pc:spChg chg="mod">
          <ac:chgData name="Dave Friesen" userId="09798873d1b5be9e" providerId="LiveId" clId="{4A6F0D96-0F75-644A-B7D9-5F08E508959D}" dt="2022-06-19T21:24:11.309" v="615" actId="20577"/>
          <ac:spMkLst>
            <pc:docMk/>
            <pc:sldMk cId="2235290321" sldId="314"/>
            <ac:spMk id="3" creationId="{61F371AF-99EF-9A45-A8D3-ADF932CAC225}"/>
          </ac:spMkLst>
        </pc:spChg>
        <pc:spChg chg="add del mod">
          <ac:chgData name="Dave Friesen" userId="09798873d1b5be9e" providerId="LiveId" clId="{4A6F0D96-0F75-644A-B7D9-5F08E508959D}" dt="2022-06-19T21:25:32.929" v="656"/>
          <ac:spMkLst>
            <pc:docMk/>
            <pc:sldMk cId="2235290321" sldId="314"/>
            <ac:spMk id="6" creationId="{4BCD9068-150C-134E-9863-F5324449F90F}"/>
          </ac:spMkLst>
        </pc:spChg>
        <pc:spChg chg="add mod">
          <ac:chgData name="Dave Friesen" userId="09798873d1b5be9e" providerId="LiveId" clId="{4A6F0D96-0F75-644A-B7D9-5F08E508959D}" dt="2022-06-19T21:25:57.074" v="667" actId="1036"/>
          <ac:spMkLst>
            <pc:docMk/>
            <pc:sldMk cId="2235290321" sldId="314"/>
            <ac:spMk id="7" creationId="{38A03EB1-BF82-A14B-BFB8-3259DAB9F80F}"/>
          </ac:spMkLst>
        </pc:spChg>
      </pc:sldChg>
      <pc:sldChg chg="addSp delSp modSp">
        <pc:chgData name="Dave Friesen" userId="09798873d1b5be9e" providerId="LiveId" clId="{4A6F0D96-0F75-644A-B7D9-5F08E508959D}" dt="2022-06-19T21:26:01.509" v="669"/>
        <pc:sldMkLst>
          <pc:docMk/>
          <pc:sldMk cId="1021985771" sldId="317"/>
        </pc:sldMkLst>
        <pc:spChg chg="add del mod">
          <ac:chgData name="Dave Friesen" userId="09798873d1b5be9e" providerId="LiveId" clId="{4A6F0D96-0F75-644A-B7D9-5F08E508959D}" dt="2022-06-19T21:25:32.152" v="653"/>
          <ac:spMkLst>
            <pc:docMk/>
            <pc:sldMk cId="1021985771" sldId="317"/>
            <ac:spMk id="7" creationId="{C3824AE8-CB78-9B48-9997-223A33241210}"/>
          </ac:spMkLst>
        </pc:spChg>
        <pc:spChg chg="add mod">
          <ac:chgData name="Dave Friesen" userId="09798873d1b5be9e" providerId="LiveId" clId="{4A6F0D96-0F75-644A-B7D9-5F08E508959D}" dt="2022-06-19T21:26:01.509" v="669"/>
          <ac:spMkLst>
            <pc:docMk/>
            <pc:sldMk cId="1021985771" sldId="317"/>
            <ac:spMk id="8" creationId="{B4EB99D9-4ADF-CA47-9161-E977700EF7BB}"/>
          </ac:spMkLst>
        </pc:spChg>
      </pc:sldChg>
      <pc:sldChg chg="addSp delSp modSp">
        <pc:chgData name="Dave Friesen" userId="09798873d1b5be9e" providerId="LiveId" clId="{4A6F0D96-0F75-644A-B7D9-5F08E508959D}" dt="2022-06-19T21:26:03.321" v="670"/>
        <pc:sldMkLst>
          <pc:docMk/>
          <pc:sldMk cId="4048925581" sldId="322"/>
        </pc:sldMkLst>
        <pc:spChg chg="add del mod">
          <ac:chgData name="Dave Friesen" userId="09798873d1b5be9e" providerId="LiveId" clId="{4A6F0D96-0F75-644A-B7D9-5F08E508959D}" dt="2022-06-19T21:25:31.822" v="652"/>
          <ac:spMkLst>
            <pc:docMk/>
            <pc:sldMk cId="4048925581" sldId="322"/>
            <ac:spMk id="7" creationId="{EDB710D7-6AC6-A046-9AB9-5D7E3604C898}"/>
          </ac:spMkLst>
        </pc:spChg>
        <pc:spChg chg="add mod">
          <ac:chgData name="Dave Friesen" userId="09798873d1b5be9e" providerId="LiveId" clId="{4A6F0D96-0F75-644A-B7D9-5F08E508959D}" dt="2022-06-19T21:26:03.321" v="670"/>
          <ac:spMkLst>
            <pc:docMk/>
            <pc:sldMk cId="4048925581" sldId="322"/>
            <ac:spMk id="9" creationId="{F3C6EC60-721F-A743-BB2C-483DCF91A698}"/>
          </ac:spMkLst>
        </pc:spChg>
      </pc:sldChg>
      <pc:sldChg chg="addSp modSp">
        <pc:chgData name="Dave Friesen" userId="09798873d1b5be9e" providerId="LiveId" clId="{4A6F0D96-0F75-644A-B7D9-5F08E508959D}" dt="2022-06-19T21:26:08.736" v="672"/>
        <pc:sldMkLst>
          <pc:docMk/>
          <pc:sldMk cId="486591161" sldId="323"/>
        </pc:sldMkLst>
        <pc:spChg chg="add mod">
          <ac:chgData name="Dave Friesen" userId="09798873d1b5be9e" providerId="LiveId" clId="{4A6F0D96-0F75-644A-B7D9-5F08E508959D}" dt="2022-06-19T21:26:08.736" v="672"/>
          <ac:spMkLst>
            <pc:docMk/>
            <pc:sldMk cId="486591161" sldId="323"/>
            <ac:spMk id="7" creationId="{0A077EE1-8AF7-A043-AE9E-5EA915F51B4D}"/>
          </ac:spMkLst>
        </pc:spChg>
      </pc:sldChg>
      <pc:sldChg chg="addSp modSp">
        <pc:chgData name="Dave Friesen" userId="09798873d1b5be9e" providerId="LiveId" clId="{4A6F0D96-0F75-644A-B7D9-5F08E508959D}" dt="2022-06-19T21:26:16.266" v="675"/>
        <pc:sldMkLst>
          <pc:docMk/>
          <pc:sldMk cId="3075068218" sldId="324"/>
        </pc:sldMkLst>
        <pc:spChg chg="add mod">
          <ac:chgData name="Dave Friesen" userId="09798873d1b5be9e" providerId="LiveId" clId="{4A6F0D96-0F75-644A-B7D9-5F08E508959D}" dt="2022-06-19T21:26:16.266" v="675"/>
          <ac:spMkLst>
            <pc:docMk/>
            <pc:sldMk cId="3075068218" sldId="324"/>
            <ac:spMk id="7" creationId="{744E2956-449D-2944-9279-056488903F4A}"/>
          </ac:spMkLst>
        </pc:spChg>
      </pc:sldChg>
      <pc:sldChg chg="addSp modSp new mod">
        <pc:chgData name="Dave Friesen" userId="09798873d1b5be9e" providerId="LiveId" clId="{4A6F0D96-0F75-644A-B7D9-5F08E508959D}" dt="2022-06-19T21:26:52.483" v="696" actId="1038"/>
        <pc:sldMkLst>
          <pc:docMk/>
          <pc:sldMk cId="1961704748" sldId="325"/>
        </pc:sldMkLst>
        <pc:spChg chg="mod">
          <ac:chgData name="Dave Friesen" userId="09798873d1b5be9e" providerId="LiveId" clId="{4A6F0D96-0F75-644A-B7D9-5F08E508959D}" dt="2022-06-19T21:14:03.527" v="465" actId="207"/>
          <ac:spMkLst>
            <pc:docMk/>
            <pc:sldMk cId="1961704748" sldId="325"/>
            <ac:spMk id="2" creationId="{F542047A-BDD9-E04C-A627-1D8A595B2000}"/>
          </ac:spMkLst>
        </pc:spChg>
        <pc:spChg chg="mod">
          <ac:chgData name="Dave Friesen" userId="09798873d1b5be9e" providerId="LiveId" clId="{4A6F0D96-0F75-644A-B7D9-5F08E508959D}" dt="2022-06-19T21:13:11.916" v="453" actId="1036"/>
          <ac:spMkLst>
            <pc:docMk/>
            <pc:sldMk cId="1961704748" sldId="325"/>
            <ac:spMk id="3" creationId="{D215345E-CEAA-4C4E-8638-880DF449B5B4}"/>
          </ac:spMkLst>
        </pc:spChg>
        <pc:picChg chg="add mod">
          <ac:chgData name="Dave Friesen" userId="09798873d1b5be9e" providerId="LiveId" clId="{4A6F0D96-0F75-644A-B7D9-5F08E508959D}" dt="2022-06-19T21:26:52.483" v="696" actId="1038"/>
          <ac:picMkLst>
            <pc:docMk/>
            <pc:sldMk cId="1961704748" sldId="325"/>
            <ac:picMk id="5" creationId="{F770EF57-352D-8242-9BAA-F91316EC9266}"/>
          </ac:picMkLst>
        </pc:picChg>
      </pc:sldChg>
      <pc:sldMasterChg chg="modSldLayout">
        <pc:chgData name="Dave Friesen" userId="09798873d1b5be9e" providerId="LiveId" clId="{4A6F0D96-0F75-644A-B7D9-5F08E508959D}" dt="2022-06-19T21:13:43.592" v="464" actId="14100"/>
        <pc:sldMasterMkLst>
          <pc:docMk/>
          <pc:sldMasterMk cId="0" sldId="2147483661"/>
        </pc:sldMasterMkLst>
        <pc:sldLayoutChg chg="modSp mod">
          <pc:chgData name="Dave Friesen" userId="09798873d1b5be9e" providerId="LiveId" clId="{4A6F0D96-0F75-644A-B7D9-5F08E508959D}" dt="2022-06-19T21:13:43.592" v="464" actId="14100"/>
          <pc:sldLayoutMkLst>
            <pc:docMk/>
            <pc:sldMasterMk cId="0" sldId="2147483661"/>
            <pc:sldLayoutMk cId="0" sldId="2147483660"/>
          </pc:sldLayoutMkLst>
          <pc:spChg chg="mod">
            <ac:chgData name="Dave Friesen" userId="09798873d1b5be9e" providerId="LiveId" clId="{4A6F0D96-0F75-644A-B7D9-5F08E508959D}" dt="2022-06-19T21:13:43.592" v="464" actId="14100"/>
            <ac:spMkLst>
              <pc:docMk/>
              <pc:sldMasterMk cId="0" sldId="2147483661"/>
              <pc:sldLayoutMk cId="0" sldId="2147483660"/>
              <ac:spMk id="184" creationId="{00000000-0000-0000-0000-000000000000}"/>
            </ac:spMkLst>
          </pc:spChg>
          <pc:spChg chg="mod">
            <ac:chgData name="Dave Friesen" userId="09798873d1b5be9e" providerId="LiveId" clId="{4A6F0D96-0F75-644A-B7D9-5F08E508959D}" dt="2022-06-19T21:10:50.248" v="389" actId="1037"/>
            <ac:spMkLst>
              <pc:docMk/>
              <pc:sldMasterMk cId="0" sldId="2147483661"/>
              <pc:sldLayoutMk cId="0" sldId="2147483660"/>
              <ac:spMk id="185" creationId="{00000000-0000-0000-0000-000000000000}"/>
            </ac:spMkLst>
          </pc:spChg>
          <pc:spChg chg="mod">
            <ac:chgData name="Dave Friesen" userId="09798873d1b5be9e" providerId="LiveId" clId="{4A6F0D96-0F75-644A-B7D9-5F08E508959D}" dt="2022-06-19T21:13:34.322" v="463" actId="1036"/>
            <ac:spMkLst>
              <pc:docMk/>
              <pc:sldMasterMk cId="0" sldId="2147483661"/>
              <pc:sldLayoutMk cId="0" sldId="2147483660"/>
              <ac:spMk id="186" creationId="{00000000-0000-0000-0000-000000000000}"/>
            </ac:spMkLst>
          </pc:spChg>
        </pc:sldLayoutChg>
      </pc:sldMasterChg>
    </pc:docChg>
  </pc:docChgLst>
  <pc:docChgLst>
    <pc:chgData name="Guest User" providerId="Windows Live" clId="Web-{7B6FDF95-9096-427B-9540-C81651F583DB}"/>
    <pc:docChg chg="addSld modSld">
      <pc:chgData name="Guest User" userId="" providerId="Windows Live" clId="Web-{7B6FDF95-9096-427B-9540-C81651F583DB}" dt="2022-06-25T22:04:45.378" v="549" actId="20577"/>
      <pc:docMkLst>
        <pc:docMk/>
      </pc:docMkLst>
      <pc:sldChg chg="modSp">
        <pc:chgData name="Guest User" userId="" providerId="Windows Live" clId="Web-{7B6FDF95-9096-427B-9540-C81651F583DB}" dt="2022-06-25T22:04:45.378" v="549" actId="20577"/>
        <pc:sldMkLst>
          <pc:docMk/>
          <pc:sldMk cId="2884068371" sldId="301"/>
        </pc:sldMkLst>
        <pc:spChg chg="mod">
          <ac:chgData name="Guest User" userId="" providerId="Windows Live" clId="Web-{7B6FDF95-9096-427B-9540-C81651F583DB}" dt="2022-06-25T22:04:45.378" v="549" actId="20577"/>
          <ac:spMkLst>
            <pc:docMk/>
            <pc:sldMk cId="2884068371" sldId="301"/>
            <ac:spMk id="4" creationId="{AA92F414-1FD6-7047-9C4F-1C5C5716912E}"/>
          </ac:spMkLst>
        </pc:spChg>
      </pc:sldChg>
      <pc:sldChg chg="modSp">
        <pc:chgData name="Guest User" userId="" providerId="Windows Live" clId="Web-{7B6FDF95-9096-427B-9540-C81651F583DB}" dt="2022-06-25T22:04:37.503" v="547" actId="20577"/>
        <pc:sldMkLst>
          <pc:docMk/>
          <pc:sldMk cId="1492336588" sldId="304"/>
        </pc:sldMkLst>
        <pc:spChg chg="mod">
          <ac:chgData name="Guest User" userId="" providerId="Windows Live" clId="Web-{7B6FDF95-9096-427B-9540-C81651F583DB}" dt="2022-06-25T22:04:37.503" v="547" actId="20577"/>
          <ac:spMkLst>
            <pc:docMk/>
            <pc:sldMk cId="1492336588" sldId="304"/>
            <ac:spMk id="3" creationId="{D8C5BED6-6F74-1046-94B0-9A7B5649F4D5}"/>
          </ac:spMkLst>
        </pc:spChg>
        <pc:spChg chg="mod">
          <ac:chgData name="Guest User" userId="" providerId="Windows Live" clId="Web-{7B6FDF95-9096-427B-9540-C81651F583DB}" dt="2022-06-25T21:33:41.110" v="2" actId="1076"/>
          <ac:spMkLst>
            <pc:docMk/>
            <pc:sldMk cId="1492336588" sldId="304"/>
            <ac:spMk id="6" creationId="{A64DCCDA-B51D-7843-9EF1-0ED43980F617}"/>
          </ac:spMkLst>
        </pc:spChg>
      </pc:sldChg>
      <pc:sldChg chg="modSp new">
        <pc:chgData name="Guest User" userId="" providerId="Windows Live" clId="Web-{7B6FDF95-9096-427B-9540-C81651F583DB}" dt="2022-06-25T21:45:50.564" v="124" actId="20577"/>
        <pc:sldMkLst>
          <pc:docMk/>
          <pc:sldMk cId="762960319" sldId="326"/>
        </pc:sldMkLst>
        <pc:spChg chg="mod">
          <ac:chgData name="Guest User" userId="" providerId="Windows Live" clId="Web-{7B6FDF95-9096-427B-9540-C81651F583DB}" dt="2022-06-25T21:35:10.314" v="27" actId="20577"/>
          <ac:spMkLst>
            <pc:docMk/>
            <pc:sldMk cId="762960319" sldId="326"/>
            <ac:spMk id="2" creationId="{8ABF4340-8968-EC31-406D-26DCBCF65249}"/>
          </ac:spMkLst>
        </pc:spChg>
        <pc:spChg chg="mod">
          <ac:chgData name="Guest User" userId="" providerId="Windows Live" clId="Web-{7B6FDF95-9096-427B-9540-C81651F583DB}" dt="2022-06-25T21:45:50.564" v="124" actId="20577"/>
          <ac:spMkLst>
            <pc:docMk/>
            <pc:sldMk cId="762960319" sldId="326"/>
            <ac:spMk id="3" creationId="{9184CF49-9AD5-BC84-FF8D-6441E8AFDF91}"/>
          </ac:spMkLst>
        </pc:spChg>
      </pc:sldChg>
    </pc:docChg>
  </pc:docChgLst>
  <pc:docChgLst>
    <pc:chgData name="Dave Friesen" userId="09798873d1b5be9e" providerId="LiveId" clId="{2F52ED8C-F374-6742-8DDD-AA57F4CE6EB2}"/>
    <pc:docChg chg="undo custSel addSld modSld sldOrd">
      <pc:chgData name="Dave Friesen" userId="09798873d1b5be9e" providerId="LiveId" clId="{2F52ED8C-F374-6742-8DDD-AA57F4CE6EB2}" dt="2022-08-12T15:18:13.367" v="525" actId="3064"/>
      <pc:docMkLst>
        <pc:docMk/>
      </pc:docMkLst>
      <pc:sldChg chg="new ord">
        <pc:chgData name="Dave Friesen" userId="09798873d1b5be9e" providerId="LiveId" clId="{2F52ED8C-F374-6742-8DDD-AA57F4CE6EB2}" dt="2022-08-12T14:57:47.849" v="1" actId="20578"/>
        <pc:sldMkLst>
          <pc:docMk/>
          <pc:sldMk cId="4290277757" sldId="327"/>
        </pc:sldMkLst>
      </pc:sldChg>
      <pc:sldChg chg="addSp delSp modSp new mod modClrScheme chgLayout">
        <pc:chgData name="Dave Friesen" userId="09798873d1b5be9e" providerId="LiveId" clId="{2F52ED8C-F374-6742-8DDD-AA57F4CE6EB2}" dt="2022-08-12T15:18:13.367" v="525" actId="3064"/>
        <pc:sldMkLst>
          <pc:docMk/>
          <pc:sldMk cId="4138483017" sldId="328"/>
        </pc:sldMkLst>
        <pc:spChg chg="del">
          <ac:chgData name="Dave Friesen" userId="09798873d1b5be9e" providerId="LiveId" clId="{2F52ED8C-F374-6742-8DDD-AA57F4CE6EB2}" dt="2022-08-12T15:07:48.929" v="38" actId="700"/>
          <ac:spMkLst>
            <pc:docMk/>
            <pc:sldMk cId="4138483017" sldId="328"/>
            <ac:spMk id="2" creationId="{BA4E630A-27AE-194B-8899-0E9B8D8A06BA}"/>
          </ac:spMkLst>
        </pc:spChg>
        <pc:spChg chg="del">
          <ac:chgData name="Dave Friesen" userId="09798873d1b5be9e" providerId="LiveId" clId="{2F52ED8C-F374-6742-8DDD-AA57F4CE6EB2}" dt="2022-08-12T15:07:48.929" v="38" actId="700"/>
          <ac:spMkLst>
            <pc:docMk/>
            <pc:sldMk cId="4138483017" sldId="328"/>
            <ac:spMk id="3" creationId="{F1024157-07D3-0647-99FA-7EEDBD226EE4}"/>
          </ac:spMkLst>
        </pc:spChg>
        <pc:spChg chg="del">
          <ac:chgData name="Dave Friesen" userId="09798873d1b5be9e" providerId="LiveId" clId="{2F52ED8C-F374-6742-8DDD-AA57F4CE6EB2}" dt="2022-08-12T15:07:48.929" v="38" actId="700"/>
          <ac:spMkLst>
            <pc:docMk/>
            <pc:sldMk cId="4138483017" sldId="328"/>
            <ac:spMk id="4" creationId="{AF937762-9DF3-D04F-AC71-7C51D32ABB5B}"/>
          </ac:spMkLst>
        </pc:spChg>
        <pc:spChg chg="add mod">
          <ac:chgData name="Dave Friesen" userId="09798873d1b5be9e" providerId="LiveId" clId="{2F52ED8C-F374-6742-8DDD-AA57F4CE6EB2}" dt="2022-08-12T15:18:13.367" v="525" actId="3064"/>
          <ac:spMkLst>
            <pc:docMk/>
            <pc:sldMk cId="4138483017" sldId="328"/>
            <ac:spMk id="6" creationId="{71DD8D78-842E-CA45-8191-BCBC6AC9347D}"/>
          </ac:spMkLst>
        </pc:spChg>
        <pc:picChg chg="add mod">
          <ac:chgData name="Dave Friesen" userId="09798873d1b5be9e" providerId="LiveId" clId="{2F52ED8C-F374-6742-8DDD-AA57F4CE6EB2}" dt="2022-08-12T15:08:10.287" v="43" actId="14100"/>
          <ac:picMkLst>
            <pc:docMk/>
            <pc:sldMk cId="4138483017" sldId="328"/>
            <ac:picMk id="5" creationId="{A5DEBE58-37F7-C747-AD5F-B3564BEB51E1}"/>
          </ac:picMkLst>
        </pc:picChg>
      </pc:sldChg>
      <pc:sldChg chg="new">
        <pc:chgData name="Dave Friesen" userId="09798873d1b5be9e" providerId="LiveId" clId="{2F52ED8C-F374-6742-8DDD-AA57F4CE6EB2}" dt="2022-08-12T14:57:48.600" v="3" actId="680"/>
        <pc:sldMkLst>
          <pc:docMk/>
          <pc:sldMk cId="3328477388" sldId="329"/>
        </pc:sldMkLst>
      </pc:sldChg>
      <pc:sldChg chg="new">
        <pc:chgData name="Dave Friesen" userId="09798873d1b5be9e" providerId="LiveId" clId="{2F52ED8C-F374-6742-8DDD-AA57F4CE6EB2}" dt="2022-08-12T14:57:48.630" v="4" actId="680"/>
        <pc:sldMkLst>
          <pc:docMk/>
          <pc:sldMk cId="649073015" sldId="330"/>
        </pc:sldMkLst>
      </pc:sldChg>
      <pc:sldChg chg="new">
        <pc:chgData name="Dave Friesen" userId="09798873d1b5be9e" providerId="LiveId" clId="{2F52ED8C-F374-6742-8DDD-AA57F4CE6EB2}" dt="2022-08-12T14:57:48.662" v="5" actId="680"/>
        <pc:sldMkLst>
          <pc:docMk/>
          <pc:sldMk cId="1912616366" sldId="331"/>
        </pc:sldMkLst>
      </pc:sldChg>
      <pc:sldChg chg="new">
        <pc:chgData name="Dave Friesen" userId="09798873d1b5be9e" providerId="LiveId" clId="{2F52ED8C-F374-6742-8DDD-AA57F4CE6EB2}" dt="2022-08-12T14:57:48.694" v="6" actId="680"/>
        <pc:sldMkLst>
          <pc:docMk/>
          <pc:sldMk cId="3631041338" sldId="332"/>
        </pc:sldMkLst>
      </pc:sldChg>
      <pc:sldChg chg="new">
        <pc:chgData name="Dave Friesen" userId="09798873d1b5be9e" providerId="LiveId" clId="{2F52ED8C-F374-6742-8DDD-AA57F4CE6EB2}" dt="2022-08-12T14:57:48.726" v="7" actId="680"/>
        <pc:sldMkLst>
          <pc:docMk/>
          <pc:sldMk cId="3824967447" sldId="333"/>
        </pc:sldMkLst>
      </pc:sldChg>
      <pc:sldChg chg="new">
        <pc:chgData name="Dave Friesen" userId="09798873d1b5be9e" providerId="LiveId" clId="{2F52ED8C-F374-6742-8DDD-AA57F4CE6EB2}" dt="2022-08-12T14:57:48.757" v="8" actId="680"/>
        <pc:sldMkLst>
          <pc:docMk/>
          <pc:sldMk cId="841330110" sldId="334"/>
        </pc:sldMkLst>
      </pc:sldChg>
      <pc:sldChg chg="addSp delSp modSp add mod">
        <pc:chgData name="Dave Friesen" userId="09798873d1b5be9e" providerId="LiveId" clId="{2F52ED8C-F374-6742-8DDD-AA57F4CE6EB2}" dt="2022-08-12T15:14:24.201" v="313" actId="20577"/>
        <pc:sldMkLst>
          <pc:docMk/>
          <pc:sldMk cId="2398671434" sldId="335"/>
        </pc:sldMkLst>
        <pc:spChg chg="mod">
          <ac:chgData name="Dave Friesen" userId="09798873d1b5be9e" providerId="LiveId" clId="{2F52ED8C-F374-6742-8DDD-AA57F4CE6EB2}" dt="2022-08-12T15:14:03.658" v="279" actId="20577"/>
          <ac:spMkLst>
            <pc:docMk/>
            <pc:sldMk cId="2398671434" sldId="335"/>
            <ac:spMk id="2" creationId="{F542047A-BDD9-E04C-A627-1D8A595B2000}"/>
          </ac:spMkLst>
        </pc:spChg>
        <pc:spChg chg="mod">
          <ac:chgData name="Dave Friesen" userId="09798873d1b5be9e" providerId="LiveId" clId="{2F52ED8C-F374-6742-8DDD-AA57F4CE6EB2}" dt="2022-08-12T15:14:24.201" v="313" actId="20577"/>
          <ac:spMkLst>
            <pc:docMk/>
            <pc:sldMk cId="2398671434" sldId="335"/>
            <ac:spMk id="3" creationId="{D215345E-CEAA-4C4E-8638-880DF449B5B4}"/>
          </ac:spMkLst>
        </pc:spChg>
        <pc:picChg chg="add del mod">
          <ac:chgData name="Dave Friesen" userId="09798873d1b5be9e" providerId="LiveId" clId="{2F52ED8C-F374-6742-8DDD-AA57F4CE6EB2}" dt="2022-08-12T15:07:51.972" v="39" actId="21"/>
          <ac:picMkLst>
            <pc:docMk/>
            <pc:sldMk cId="2398671434" sldId="335"/>
            <ac:picMk id="6" creationId="{1A1E794A-8AA0-0646-B79E-51BFB50342F0}"/>
          </ac:picMkLst>
        </pc:picChg>
      </pc:sldChg>
    </pc:docChg>
  </pc:docChgLst>
  <pc:docChgLst>
    <pc:chgData name="Guest User" providerId="Windows Live" clId="Web-{061519CC-FE76-48FB-B208-0FFB9ACA72C2}"/>
    <pc:docChg chg="modSld">
      <pc:chgData name="Guest User" userId="" providerId="Windows Live" clId="Web-{061519CC-FE76-48FB-B208-0FFB9ACA72C2}" dt="2022-06-25T05:38:06.156" v="238" actId="20577"/>
      <pc:docMkLst>
        <pc:docMk/>
      </pc:docMkLst>
      <pc:sldChg chg="modSp">
        <pc:chgData name="Guest User" userId="" providerId="Windows Live" clId="Web-{061519CC-FE76-48FB-B208-0FFB9ACA72C2}" dt="2022-06-25T03:43:51.880" v="1" actId="20577"/>
        <pc:sldMkLst>
          <pc:docMk/>
          <pc:sldMk cId="2483835006" sldId="303"/>
        </pc:sldMkLst>
        <pc:spChg chg="mod">
          <ac:chgData name="Guest User" userId="" providerId="Windows Live" clId="Web-{061519CC-FE76-48FB-B208-0FFB9ACA72C2}" dt="2022-06-25T03:43:51.880" v="1" actId="20577"/>
          <ac:spMkLst>
            <pc:docMk/>
            <pc:sldMk cId="2483835006" sldId="303"/>
            <ac:spMk id="6" creationId="{64B96E8D-B2FF-1E4E-B112-BD34DBF76E3A}"/>
          </ac:spMkLst>
        </pc:spChg>
      </pc:sldChg>
      <pc:sldChg chg="addSp delSp modSp">
        <pc:chgData name="Guest User" userId="" providerId="Windows Live" clId="Web-{061519CC-FE76-48FB-B208-0FFB9ACA72C2}" dt="2022-06-25T05:38:06.156" v="238" actId="20577"/>
        <pc:sldMkLst>
          <pc:docMk/>
          <pc:sldMk cId="4048925581" sldId="322"/>
        </pc:sldMkLst>
        <pc:spChg chg="mod">
          <ac:chgData name="Guest User" userId="" providerId="Windows Live" clId="Web-{061519CC-FE76-48FB-B208-0FFB9ACA72C2}" dt="2022-06-25T03:48:37.602" v="21" actId="20577"/>
          <ac:spMkLst>
            <pc:docMk/>
            <pc:sldMk cId="4048925581" sldId="322"/>
            <ac:spMk id="5" creationId="{D34A197B-EDEB-BE4C-BE7B-D23199192CAE}"/>
          </ac:spMkLst>
        </pc:spChg>
        <pc:spChg chg="mod">
          <ac:chgData name="Guest User" userId="" providerId="Windows Live" clId="Web-{061519CC-FE76-48FB-B208-0FFB9ACA72C2}" dt="2022-06-25T05:38:06.156" v="238" actId="20577"/>
          <ac:spMkLst>
            <pc:docMk/>
            <pc:sldMk cId="4048925581" sldId="322"/>
            <ac:spMk id="6" creationId="{BAC21A28-B2EB-6F40-8BCF-696DA6F7F725}"/>
          </ac:spMkLst>
        </pc:spChg>
        <pc:spChg chg="mod">
          <ac:chgData name="Guest User" userId="" providerId="Windows Live" clId="Web-{061519CC-FE76-48FB-B208-0FFB9ACA72C2}" dt="2022-06-25T03:46:31.062" v="16" actId="20577"/>
          <ac:spMkLst>
            <pc:docMk/>
            <pc:sldMk cId="4048925581" sldId="322"/>
            <ac:spMk id="9" creationId="{F3C6EC60-721F-A743-BB2C-483DCF91A698}"/>
          </ac:spMkLst>
        </pc:spChg>
        <pc:picChg chg="add del mod">
          <ac:chgData name="Guest User" userId="" providerId="Windows Live" clId="Web-{061519CC-FE76-48FB-B208-0FFB9ACA72C2}" dt="2022-06-25T03:46:42.657" v="19"/>
          <ac:picMkLst>
            <pc:docMk/>
            <pc:sldMk cId="4048925581" sldId="322"/>
            <ac:picMk id="2" creationId="{F456164C-65EC-CE1F-2076-FC1DE88DE9CF}"/>
          </ac:picMkLst>
        </pc:picChg>
        <pc:picChg chg="add del mod">
          <ac:chgData name="Guest User" userId="" providerId="Windows Live" clId="Web-{061519CC-FE76-48FB-B208-0FFB9ACA72C2}" dt="2022-06-25T05:17:16.818" v="77"/>
          <ac:picMkLst>
            <pc:docMk/>
            <pc:sldMk cId="4048925581" sldId="322"/>
            <ac:picMk id="2" creationId="{FA4FDA9D-F274-38AD-3A51-D64E10F9B35C}"/>
          </ac:picMkLst>
        </pc:picChg>
        <pc:picChg chg="add del mod">
          <ac:chgData name="Guest User" userId="" providerId="Windows Live" clId="Web-{061519CC-FE76-48FB-B208-0FFB9ACA72C2}" dt="2022-06-25T05:35:25.464" v="211"/>
          <ac:picMkLst>
            <pc:docMk/>
            <pc:sldMk cId="4048925581" sldId="322"/>
            <ac:picMk id="3" creationId="{D801DBDB-48EF-75F6-FDFE-703E71921652}"/>
          </ac:picMkLst>
        </pc:picChg>
        <pc:picChg chg="add mod">
          <ac:chgData name="Guest User" userId="" providerId="Windows Live" clId="Web-{061519CC-FE76-48FB-B208-0FFB9ACA72C2}" dt="2022-06-25T05:25:48.351" v="142" actId="14100"/>
          <ac:picMkLst>
            <pc:docMk/>
            <pc:sldMk cId="4048925581" sldId="322"/>
            <ac:picMk id="4" creationId="{7A5A9E70-3AA3-268E-FE00-F771608596ED}"/>
          </ac:picMkLst>
        </pc:picChg>
        <pc:picChg chg="add del mod">
          <ac:chgData name="Guest User" userId="" providerId="Windows Live" clId="Web-{061519CC-FE76-48FB-B208-0FFB9ACA72C2}" dt="2022-06-25T05:35:56.309" v="217"/>
          <ac:picMkLst>
            <pc:docMk/>
            <pc:sldMk cId="4048925581" sldId="322"/>
            <ac:picMk id="7" creationId="{7BB9BAA6-65CA-C5B5-4682-65497762FB82}"/>
          </ac:picMkLst>
        </pc:picChg>
        <pc:picChg chg="del">
          <ac:chgData name="Guest User" userId="" providerId="Windows Live" clId="Web-{061519CC-FE76-48FB-B208-0FFB9ACA72C2}" dt="2022-06-25T05:17:00.130" v="74"/>
          <ac:picMkLst>
            <pc:docMk/>
            <pc:sldMk cId="4048925581" sldId="322"/>
            <ac:picMk id="8" creationId="{C54DCF27-74A5-1541-894A-9382587676CB}"/>
          </ac:picMkLst>
        </pc:picChg>
        <pc:picChg chg="add mod">
          <ac:chgData name="Guest User" userId="" providerId="Windows Live" clId="Web-{061519CC-FE76-48FB-B208-0FFB9ACA72C2}" dt="2022-06-25T05:36:41.091" v="221" actId="1076"/>
          <ac:picMkLst>
            <pc:docMk/>
            <pc:sldMk cId="4048925581" sldId="322"/>
            <ac:picMk id="10" creationId="{707FE4A4-7BAB-309B-3AF4-582568322342}"/>
          </ac:picMkLst>
        </pc:picChg>
        <pc:picChg chg="del">
          <ac:chgData name="Guest User" userId="" providerId="Windows Live" clId="Web-{061519CC-FE76-48FB-B208-0FFB9ACA72C2}" dt="2022-06-25T03:46:24.437" v="11"/>
          <ac:picMkLst>
            <pc:docMk/>
            <pc:sldMk cId="4048925581" sldId="322"/>
            <ac:picMk id="12" creationId="{D2D30C68-036E-BC42-8F59-7DC89F520DE9}"/>
          </ac:picMkLst>
        </pc:picChg>
      </pc:sldChg>
      <pc:sldChg chg="addSp delSp modSp">
        <pc:chgData name="Guest User" userId="" providerId="Windows Live" clId="Web-{061519CC-FE76-48FB-B208-0FFB9ACA72C2}" dt="2022-06-25T05:22:09.653" v="126" actId="1076"/>
        <pc:sldMkLst>
          <pc:docMk/>
          <pc:sldMk cId="3075068218" sldId="324"/>
        </pc:sldMkLst>
        <pc:spChg chg="mod">
          <ac:chgData name="Guest User" userId="" providerId="Windows Live" clId="Web-{061519CC-FE76-48FB-B208-0FFB9ACA72C2}" dt="2022-06-25T05:22:09.653" v="126" actId="1076"/>
          <ac:spMkLst>
            <pc:docMk/>
            <pc:sldMk cId="3075068218" sldId="324"/>
            <ac:spMk id="6" creationId="{73460A61-67EC-F44A-8201-622359E52BA4}"/>
          </ac:spMkLst>
        </pc:spChg>
        <pc:spChg chg="mod">
          <ac:chgData name="Guest User" userId="" providerId="Windows Live" clId="Web-{061519CC-FE76-48FB-B208-0FFB9ACA72C2}" dt="2022-06-25T05:17:38.318" v="82" actId="20577"/>
          <ac:spMkLst>
            <pc:docMk/>
            <pc:sldMk cId="3075068218" sldId="324"/>
            <ac:spMk id="7" creationId="{744E2956-449D-2944-9279-056488903F4A}"/>
          </ac:spMkLst>
        </pc:spChg>
        <pc:picChg chg="add mod">
          <ac:chgData name="Guest User" userId="" providerId="Windows Live" clId="Web-{061519CC-FE76-48FB-B208-0FFB9ACA72C2}" dt="2022-06-25T05:17:50.459" v="87" actId="14100"/>
          <ac:picMkLst>
            <pc:docMk/>
            <pc:sldMk cId="3075068218" sldId="324"/>
            <ac:picMk id="2" creationId="{5EDB2E9C-CEE7-CAE3-0B4C-9DA562741E7E}"/>
          </ac:picMkLst>
        </pc:picChg>
        <pc:picChg chg="del">
          <ac:chgData name="Guest User" userId="" providerId="Windows Live" clId="Web-{061519CC-FE76-48FB-B208-0FFB9ACA72C2}" dt="2022-06-25T05:17:34.037" v="78"/>
          <ac:picMkLst>
            <pc:docMk/>
            <pc:sldMk cId="3075068218" sldId="324"/>
            <ac:picMk id="9" creationId="{AFE4C7EB-7ECF-624B-9568-831CCCF99133}"/>
          </ac:picMkLst>
        </pc:picChg>
        <pc:picChg chg="del">
          <ac:chgData name="Guest User" userId="" providerId="Windows Live" clId="Web-{061519CC-FE76-48FB-B208-0FFB9ACA72C2}" dt="2022-06-25T05:17:41.115" v="83"/>
          <ac:picMkLst>
            <pc:docMk/>
            <pc:sldMk cId="3075068218" sldId="324"/>
            <ac:picMk id="12" creationId="{C5698501-16B6-E047-BF78-E32B0F5F408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p:cSld name="AUTOLAYOUT_2">
    <p:bg>
      <p:bgPr>
        <a:solidFill>
          <a:srgbClr val="FFFFFF"/>
        </a:solidFill>
        <a:effectLst/>
      </p:bgPr>
    </p:bg>
    <p:spTree>
      <p:nvGrpSpPr>
        <p:cNvPr id="1" name="Shape 57"/>
        <p:cNvGrpSpPr/>
        <p:nvPr/>
      </p:nvGrpSpPr>
      <p:grpSpPr>
        <a:xfrm>
          <a:off x="0" y="0"/>
          <a:ext cx="0" cy="0"/>
          <a:chOff x="0" y="0"/>
          <a:chExt cx="0" cy="0"/>
        </a:xfrm>
      </p:grpSpPr>
      <p:sp>
        <p:nvSpPr>
          <p:cNvPr id="58" name="Google Shape;58;p14"/>
          <p:cNvSpPr/>
          <p:nvPr userDrawn="1"/>
        </p:nvSpPr>
        <p:spPr>
          <a:xfrm>
            <a:off x="0" y="0"/>
            <a:ext cx="914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4"/>
          <p:cNvSpPr/>
          <p:nvPr/>
        </p:nvSpPr>
        <p:spPr>
          <a:xfrm>
            <a:off x="3396590" y="0"/>
            <a:ext cx="3250800" cy="5143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userDrawn="1"/>
        </p:nvSpPr>
        <p:spPr>
          <a:xfrm>
            <a:off x="-19456" y="-9728"/>
            <a:ext cx="3415800" cy="5143500"/>
          </a:xfrm>
          <a:prstGeom prst="rect">
            <a:avLst/>
          </a:prstGeom>
          <a:solidFill>
            <a:schemeClr val="l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84" name="Google Shape;184;p14"/>
          <p:cNvSpPr/>
          <p:nvPr/>
        </p:nvSpPr>
        <p:spPr>
          <a:xfrm>
            <a:off x="562230" y="1812132"/>
            <a:ext cx="64008" cy="301752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txBox="1">
            <a:spLocks noGrp="1"/>
          </p:cNvSpPr>
          <p:nvPr>
            <p:ph type="ctrTitle"/>
          </p:nvPr>
        </p:nvSpPr>
        <p:spPr>
          <a:xfrm>
            <a:off x="868855" y="1799775"/>
            <a:ext cx="3657600" cy="2011680"/>
          </a:xfrm>
          <a:prstGeom prst="rect">
            <a:avLst/>
          </a:prstGeom>
          <a:noFill/>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3600"/>
              <a:buNone/>
              <a:defRPr sz="2600" b="1" i="0">
                <a:solidFill>
                  <a:schemeClr val="dk1"/>
                </a:solidFill>
                <a:latin typeface="+mj-lt"/>
              </a:defRPr>
            </a:lvl1pPr>
            <a:lvl2pPr lvl="1" algn="l">
              <a:lnSpc>
                <a:spcPct val="100000"/>
              </a:lnSpc>
              <a:spcBef>
                <a:spcPts val="0"/>
              </a:spcBef>
              <a:spcAft>
                <a:spcPts val="0"/>
              </a:spcAft>
              <a:buClr>
                <a:schemeClr val="dk1"/>
              </a:buClr>
              <a:buSzPts val="3600"/>
              <a:buNone/>
              <a:defRPr sz="3600" b="1">
                <a:solidFill>
                  <a:schemeClr val="dk1"/>
                </a:solidFill>
              </a:defRPr>
            </a:lvl2pPr>
            <a:lvl3pPr lvl="2" algn="l">
              <a:lnSpc>
                <a:spcPct val="100000"/>
              </a:lnSpc>
              <a:spcBef>
                <a:spcPts val="0"/>
              </a:spcBef>
              <a:spcAft>
                <a:spcPts val="0"/>
              </a:spcAft>
              <a:buClr>
                <a:schemeClr val="dk1"/>
              </a:buClr>
              <a:buSzPts val="3600"/>
              <a:buNone/>
              <a:defRPr sz="3600" b="1">
                <a:solidFill>
                  <a:schemeClr val="dk1"/>
                </a:solidFill>
              </a:defRPr>
            </a:lvl3pPr>
            <a:lvl4pPr lvl="3" algn="l">
              <a:lnSpc>
                <a:spcPct val="100000"/>
              </a:lnSpc>
              <a:spcBef>
                <a:spcPts val="0"/>
              </a:spcBef>
              <a:spcAft>
                <a:spcPts val="0"/>
              </a:spcAft>
              <a:buClr>
                <a:schemeClr val="dk1"/>
              </a:buClr>
              <a:buSzPts val="3600"/>
              <a:buNone/>
              <a:defRPr sz="3600" b="1">
                <a:solidFill>
                  <a:schemeClr val="dk1"/>
                </a:solidFill>
              </a:defRPr>
            </a:lvl4pPr>
            <a:lvl5pPr lvl="4" algn="l">
              <a:lnSpc>
                <a:spcPct val="100000"/>
              </a:lnSpc>
              <a:spcBef>
                <a:spcPts val="0"/>
              </a:spcBef>
              <a:spcAft>
                <a:spcPts val="0"/>
              </a:spcAft>
              <a:buClr>
                <a:schemeClr val="dk1"/>
              </a:buClr>
              <a:buSzPts val="3600"/>
              <a:buNone/>
              <a:defRPr sz="3600" b="1">
                <a:solidFill>
                  <a:schemeClr val="dk1"/>
                </a:solidFill>
              </a:defRPr>
            </a:lvl5pPr>
            <a:lvl6pPr lvl="5" algn="l">
              <a:lnSpc>
                <a:spcPct val="100000"/>
              </a:lnSpc>
              <a:spcBef>
                <a:spcPts val="0"/>
              </a:spcBef>
              <a:spcAft>
                <a:spcPts val="0"/>
              </a:spcAft>
              <a:buClr>
                <a:schemeClr val="dk1"/>
              </a:buClr>
              <a:buSzPts val="3600"/>
              <a:buNone/>
              <a:defRPr sz="3600" b="1">
                <a:solidFill>
                  <a:schemeClr val="dk1"/>
                </a:solidFill>
              </a:defRPr>
            </a:lvl6pPr>
            <a:lvl7pPr lvl="6" algn="l">
              <a:lnSpc>
                <a:spcPct val="100000"/>
              </a:lnSpc>
              <a:spcBef>
                <a:spcPts val="0"/>
              </a:spcBef>
              <a:spcAft>
                <a:spcPts val="0"/>
              </a:spcAft>
              <a:buClr>
                <a:schemeClr val="dk1"/>
              </a:buClr>
              <a:buSzPts val="3600"/>
              <a:buNone/>
              <a:defRPr sz="3600" b="1">
                <a:solidFill>
                  <a:schemeClr val="dk1"/>
                </a:solidFill>
              </a:defRPr>
            </a:lvl7pPr>
            <a:lvl8pPr lvl="7" algn="l">
              <a:lnSpc>
                <a:spcPct val="100000"/>
              </a:lnSpc>
              <a:spcBef>
                <a:spcPts val="0"/>
              </a:spcBef>
              <a:spcAft>
                <a:spcPts val="0"/>
              </a:spcAft>
              <a:buClr>
                <a:schemeClr val="dk1"/>
              </a:buClr>
              <a:buSzPts val="3600"/>
              <a:buNone/>
              <a:defRPr sz="3600" b="1">
                <a:solidFill>
                  <a:schemeClr val="dk1"/>
                </a:solidFill>
              </a:defRPr>
            </a:lvl8pPr>
            <a:lvl9pPr lvl="8" algn="l">
              <a:lnSpc>
                <a:spcPct val="100000"/>
              </a:lnSpc>
              <a:spcBef>
                <a:spcPts val="0"/>
              </a:spcBef>
              <a:spcAft>
                <a:spcPts val="0"/>
              </a:spcAft>
              <a:buClr>
                <a:schemeClr val="dk1"/>
              </a:buClr>
              <a:buSzPts val="3600"/>
              <a:buNone/>
              <a:defRPr sz="3600" b="1">
                <a:solidFill>
                  <a:schemeClr val="dk1"/>
                </a:solidFill>
              </a:defRPr>
            </a:lvl9pPr>
          </a:lstStyle>
          <a:p>
            <a:endParaRPr/>
          </a:p>
        </p:txBody>
      </p:sp>
      <p:sp>
        <p:nvSpPr>
          <p:cNvPr id="186" name="Google Shape;186;p14"/>
          <p:cNvSpPr txBox="1">
            <a:spLocks noGrp="1"/>
          </p:cNvSpPr>
          <p:nvPr>
            <p:ph type="subTitle" idx="1"/>
          </p:nvPr>
        </p:nvSpPr>
        <p:spPr>
          <a:xfrm>
            <a:off x="868855" y="3932843"/>
            <a:ext cx="3657600" cy="914400"/>
          </a:xfrm>
          <a:prstGeom prst="rect">
            <a:avLst/>
          </a:prstGeom>
          <a:noFill/>
        </p:spPr>
        <p:txBody>
          <a:bodyPr spcFirstLastPara="1" wrap="square" lIns="91425" tIns="91425" rIns="91425" bIns="91425" anchor="b" anchorCtr="0">
            <a:noAutofit/>
          </a:bodyPr>
          <a:lstStyle>
            <a:lvl1pPr lvl="0" algn="l">
              <a:lnSpc>
                <a:spcPct val="100000"/>
              </a:lnSpc>
              <a:spcBef>
                <a:spcPts val="0"/>
              </a:spcBef>
              <a:spcAft>
                <a:spcPts val="0"/>
              </a:spcAft>
              <a:buClr>
                <a:schemeClr val="dk2"/>
              </a:buClr>
              <a:buSzPts val="1800"/>
              <a:buNone/>
              <a:defRPr sz="1400">
                <a:solidFill>
                  <a:schemeClr val="dk2"/>
                </a:solidFill>
                <a:latin typeface="+mj-lt"/>
                <a:ea typeface="Open Sans" pitchFamily="2" charset="0"/>
                <a:cs typeface="Open Sans" pitchFamily="2" charset="0"/>
              </a:defRPr>
            </a:lvl1pPr>
            <a:lvl2pPr lvl="1" algn="l">
              <a:lnSpc>
                <a:spcPct val="100000"/>
              </a:lnSpc>
              <a:spcBef>
                <a:spcPts val="0"/>
              </a:spcBef>
              <a:spcAft>
                <a:spcPts val="0"/>
              </a:spcAft>
              <a:buClr>
                <a:schemeClr val="dk2"/>
              </a:buClr>
              <a:buSzPts val="1800"/>
              <a:buNone/>
              <a:defRPr sz="1800">
                <a:solidFill>
                  <a:schemeClr val="dk2"/>
                </a:solidFill>
              </a:defRPr>
            </a:lvl2pPr>
            <a:lvl3pPr lvl="2" algn="l">
              <a:lnSpc>
                <a:spcPct val="100000"/>
              </a:lnSpc>
              <a:spcBef>
                <a:spcPts val="0"/>
              </a:spcBef>
              <a:spcAft>
                <a:spcPts val="0"/>
              </a:spcAft>
              <a:buClr>
                <a:schemeClr val="dk2"/>
              </a:buClr>
              <a:buSzPts val="1800"/>
              <a:buNone/>
              <a:defRPr sz="1800">
                <a:solidFill>
                  <a:schemeClr val="dk2"/>
                </a:solidFill>
              </a:defRPr>
            </a:lvl3pPr>
            <a:lvl4pPr lvl="3" algn="l">
              <a:lnSpc>
                <a:spcPct val="100000"/>
              </a:lnSpc>
              <a:spcBef>
                <a:spcPts val="0"/>
              </a:spcBef>
              <a:spcAft>
                <a:spcPts val="0"/>
              </a:spcAft>
              <a:buClr>
                <a:schemeClr val="dk2"/>
              </a:buClr>
              <a:buSzPts val="1800"/>
              <a:buNone/>
              <a:defRPr sz="1800">
                <a:solidFill>
                  <a:schemeClr val="dk2"/>
                </a:solidFill>
              </a:defRPr>
            </a:lvl4pPr>
            <a:lvl5pPr lvl="4" algn="l">
              <a:lnSpc>
                <a:spcPct val="100000"/>
              </a:lnSpc>
              <a:spcBef>
                <a:spcPts val="0"/>
              </a:spcBef>
              <a:spcAft>
                <a:spcPts val="0"/>
              </a:spcAft>
              <a:buClr>
                <a:schemeClr val="dk2"/>
              </a:buClr>
              <a:buSzPts val="1800"/>
              <a:buNone/>
              <a:defRPr sz="1800">
                <a:solidFill>
                  <a:schemeClr val="dk2"/>
                </a:solidFill>
              </a:defRPr>
            </a:lvl5pPr>
            <a:lvl6pPr lvl="5" algn="l">
              <a:lnSpc>
                <a:spcPct val="100000"/>
              </a:lnSpc>
              <a:spcBef>
                <a:spcPts val="0"/>
              </a:spcBef>
              <a:spcAft>
                <a:spcPts val="0"/>
              </a:spcAft>
              <a:buClr>
                <a:schemeClr val="dk2"/>
              </a:buClr>
              <a:buSzPts val="1800"/>
              <a:buNone/>
              <a:defRPr sz="1800">
                <a:solidFill>
                  <a:schemeClr val="dk2"/>
                </a:solidFill>
              </a:defRPr>
            </a:lvl6pPr>
            <a:lvl7pPr lvl="6" algn="l">
              <a:lnSpc>
                <a:spcPct val="100000"/>
              </a:lnSpc>
              <a:spcBef>
                <a:spcPts val="0"/>
              </a:spcBef>
              <a:spcAft>
                <a:spcPts val="0"/>
              </a:spcAft>
              <a:buClr>
                <a:schemeClr val="dk2"/>
              </a:buClr>
              <a:buSzPts val="1800"/>
              <a:buNone/>
              <a:defRPr sz="1800">
                <a:solidFill>
                  <a:schemeClr val="dk2"/>
                </a:solidFill>
              </a:defRPr>
            </a:lvl7pPr>
            <a:lvl8pPr lvl="7" algn="l">
              <a:lnSpc>
                <a:spcPct val="100000"/>
              </a:lnSpc>
              <a:spcBef>
                <a:spcPts val="0"/>
              </a:spcBef>
              <a:spcAft>
                <a:spcPts val="0"/>
              </a:spcAft>
              <a:buClr>
                <a:schemeClr val="dk2"/>
              </a:buClr>
              <a:buSzPts val="1800"/>
              <a:buNone/>
              <a:defRPr sz="1800">
                <a:solidFill>
                  <a:schemeClr val="dk2"/>
                </a:solidFill>
              </a:defRPr>
            </a:lvl8pPr>
            <a:lvl9pPr lvl="8" algn="l">
              <a:lnSpc>
                <a:spcPct val="100000"/>
              </a:lnSpc>
              <a:spcBef>
                <a:spcPts val="0"/>
              </a:spcBef>
              <a:spcAft>
                <a:spcPts val="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1" userDrawn="1">
  <p:cSld name="AUTOLAYOUT_1">
    <p:bg>
      <p:bgPr>
        <a:solidFill>
          <a:srgbClr val="FFFFFF"/>
        </a:solidFill>
        <a:effectLst/>
      </p:bgPr>
    </p:bg>
    <p:spTree>
      <p:nvGrpSpPr>
        <p:cNvPr id="1" name="Shape 50"/>
        <p:cNvGrpSpPr/>
        <p:nvPr/>
      </p:nvGrpSpPr>
      <p:grpSpPr>
        <a:xfrm>
          <a:off x="0" y="0"/>
          <a:ext cx="0" cy="0"/>
          <a:chOff x="0" y="0"/>
          <a:chExt cx="0" cy="0"/>
        </a:xfrm>
      </p:grpSpPr>
      <p:sp>
        <p:nvSpPr>
          <p:cNvPr id="53" name="Google Shape;53;p13"/>
          <p:cNvSpPr/>
          <p:nvPr userDrawn="1"/>
        </p:nvSpPr>
        <p:spPr>
          <a:xfrm>
            <a:off x="1" y="0"/>
            <a:ext cx="3124199" cy="5143500"/>
          </a:xfrm>
          <a:prstGeom prst="rect">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txBox="1">
            <a:spLocks noGrp="1"/>
          </p:cNvSpPr>
          <p:nvPr>
            <p:ph type="title"/>
          </p:nvPr>
        </p:nvSpPr>
        <p:spPr>
          <a:xfrm>
            <a:off x="304800" y="323850"/>
            <a:ext cx="2514600" cy="571500"/>
          </a:xfrm>
          <a:prstGeom prst="rect">
            <a:avLst/>
          </a:prstGeom>
          <a:noFill/>
        </p:spPr>
        <p:txBody>
          <a:bodyPr spcFirstLastPara="1" wrap="square" lIns="0" tIns="91440" rIns="0" bIns="91425" anchor="t" anchorCtr="0">
            <a:noAutofit/>
          </a:bodyPr>
          <a:lstStyle>
            <a:lvl1pPr lvl="0" algn="l">
              <a:lnSpc>
                <a:spcPct val="100000"/>
              </a:lnSpc>
              <a:spcBef>
                <a:spcPts val="0"/>
              </a:spcBef>
              <a:spcAft>
                <a:spcPts val="0"/>
              </a:spcAft>
              <a:buClr>
                <a:schemeClr val="lt1"/>
              </a:buClr>
              <a:buSzPts val="3000"/>
              <a:buNone/>
              <a:defRPr sz="2500" b="1" i="0">
                <a:solidFill>
                  <a:schemeClr val="lt1"/>
                </a:solidFill>
                <a:latin typeface="+mj-lt"/>
                <a:ea typeface="Open Sans" pitchFamily="2" charset="0"/>
                <a:cs typeface="Open Sans" pitchFamily="2" charset="0"/>
              </a:defRPr>
            </a:lvl1pPr>
            <a:lvl2pPr lvl="1" algn="l">
              <a:lnSpc>
                <a:spcPct val="100000"/>
              </a:lnSpc>
              <a:spcBef>
                <a:spcPts val="0"/>
              </a:spcBef>
              <a:spcAft>
                <a:spcPts val="0"/>
              </a:spcAft>
              <a:buClr>
                <a:schemeClr val="lt1"/>
              </a:buClr>
              <a:buSzPts val="3000"/>
              <a:buNone/>
              <a:defRPr sz="3000" b="1">
                <a:solidFill>
                  <a:schemeClr val="lt1"/>
                </a:solidFill>
              </a:defRPr>
            </a:lvl2pPr>
            <a:lvl3pPr lvl="2" algn="l">
              <a:lnSpc>
                <a:spcPct val="100000"/>
              </a:lnSpc>
              <a:spcBef>
                <a:spcPts val="0"/>
              </a:spcBef>
              <a:spcAft>
                <a:spcPts val="0"/>
              </a:spcAft>
              <a:buClr>
                <a:schemeClr val="lt1"/>
              </a:buClr>
              <a:buSzPts val="3000"/>
              <a:buNone/>
              <a:defRPr sz="3000" b="1">
                <a:solidFill>
                  <a:schemeClr val="lt1"/>
                </a:solidFill>
              </a:defRPr>
            </a:lvl3pPr>
            <a:lvl4pPr lvl="3" algn="l">
              <a:lnSpc>
                <a:spcPct val="100000"/>
              </a:lnSpc>
              <a:spcBef>
                <a:spcPts val="0"/>
              </a:spcBef>
              <a:spcAft>
                <a:spcPts val="0"/>
              </a:spcAft>
              <a:buClr>
                <a:schemeClr val="lt1"/>
              </a:buClr>
              <a:buSzPts val="3000"/>
              <a:buNone/>
              <a:defRPr sz="3000" b="1">
                <a:solidFill>
                  <a:schemeClr val="lt1"/>
                </a:solidFill>
              </a:defRPr>
            </a:lvl4pPr>
            <a:lvl5pPr lvl="4" algn="l">
              <a:lnSpc>
                <a:spcPct val="100000"/>
              </a:lnSpc>
              <a:spcBef>
                <a:spcPts val="0"/>
              </a:spcBef>
              <a:spcAft>
                <a:spcPts val="0"/>
              </a:spcAft>
              <a:buClr>
                <a:schemeClr val="lt1"/>
              </a:buClr>
              <a:buSzPts val="3000"/>
              <a:buNone/>
              <a:defRPr sz="3000" b="1">
                <a:solidFill>
                  <a:schemeClr val="lt1"/>
                </a:solidFill>
              </a:defRPr>
            </a:lvl5pPr>
            <a:lvl6pPr lvl="5" algn="l">
              <a:lnSpc>
                <a:spcPct val="100000"/>
              </a:lnSpc>
              <a:spcBef>
                <a:spcPts val="0"/>
              </a:spcBef>
              <a:spcAft>
                <a:spcPts val="0"/>
              </a:spcAft>
              <a:buClr>
                <a:schemeClr val="lt1"/>
              </a:buClr>
              <a:buSzPts val="3000"/>
              <a:buNone/>
              <a:defRPr sz="3000" b="1">
                <a:solidFill>
                  <a:schemeClr val="lt1"/>
                </a:solidFill>
              </a:defRPr>
            </a:lvl6pPr>
            <a:lvl7pPr lvl="6" algn="l">
              <a:lnSpc>
                <a:spcPct val="100000"/>
              </a:lnSpc>
              <a:spcBef>
                <a:spcPts val="0"/>
              </a:spcBef>
              <a:spcAft>
                <a:spcPts val="0"/>
              </a:spcAft>
              <a:buClr>
                <a:schemeClr val="lt1"/>
              </a:buClr>
              <a:buSzPts val="3000"/>
              <a:buNone/>
              <a:defRPr sz="3000" b="1">
                <a:solidFill>
                  <a:schemeClr val="lt1"/>
                </a:solidFill>
              </a:defRPr>
            </a:lvl7pPr>
            <a:lvl8pPr lvl="7" algn="l">
              <a:lnSpc>
                <a:spcPct val="100000"/>
              </a:lnSpc>
              <a:spcBef>
                <a:spcPts val="0"/>
              </a:spcBef>
              <a:spcAft>
                <a:spcPts val="0"/>
              </a:spcAft>
              <a:buClr>
                <a:schemeClr val="lt1"/>
              </a:buClr>
              <a:buSzPts val="3000"/>
              <a:buNone/>
              <a:defRPr sz="3000" b="1">
                <a:solidFill>
                  <a:schemeClr val="lt1"/>
                </a:solidFill>
              </a:defRPr>
            </a:lvl8pPr>
            <a:lvl9pPr lvl="8" algn="l">
              <a:lnSpc>
                <a:spcPct val="100000"/>
              </a:lnSpc>
              <a:spcBef>
                <a:spcPts val="0"/>
              </a:spcBef>
              <a:spcAft>
                <a:spcPts val="0"/>
              </a:spcAft>
              <a:buClr>
                <a:schemeClr val="lt1"/>
              </a:buClr>
              <a:buSzPts val="3000"/>
              <a:buNone/>
              <a:defRPr sz="3000" b="1">
                <a:solidFill>
                  <a:schemeClr val="lt1"/>
                </a:solidFill>
              </a:defRPr>
            </a:lvl9pPr>
          </a:lstStyle>
          <a:p>
            <a:endParaRPr/>
          </a:p>
        </p:txBody>
      </p:sp>
      <p:sp>
        <p:nvSpPr>
          <p:cNvPr id="55" name="Google Shape;55;p13"/>
          <p:cNvSpPr txBox="1">
            <a:spLocks noGrp="1"/>
          </p:cNvSpPr>
          <p:nvPr>
            <p:ph type="body" idx="1"/>
          </p:nvPr>
        </p:nvSpPr>
        <p:spPr>
          <a:xfrm>
            <a:off x="3428998" y="323850"/>
            <a:ext cx="5105401" cy="4191000"/>
          </a:xfrm>
          <a:prstGeom prst="rect">
            <a:avLst/>
          </a:prstGeom>
          <a:noFill/>
        </p:spPr>
        <p:txBody>
          <a:bodyPr spcFirstLastPara="1" wrap="square" lIns="45720" tIns="45720" rIns="45720" bIns="45720" anchor="ctr" anchorCtr="0">
            <a:noAutofit/>
          </a:bodyPr>
          <a:lstStyle>
            <a:lvl1pPr marL="0" lvl="0" indent="0" algn="l">
              <a:lnSpc>
                <a:spcPct val="115000"/>
              </a:lnSpc>
              <a:spcBef>
                <a:spcPts val="600"/>
              </a:spcBef>
              <a:spcAft>
                <a:spcPts val="0"/>
              </a:spcAft>
              <a:buClr>
                <a:schemeClr val="bg1">
                  <a:lumMod val="75000"/>
                </a:schemeClr>
              </a:buClr>
              <a:buSzPct val="90000"/>
              <a:buFontTx/>
              <a:buNone/>
              <a:defRPr sz="1800">
                <a:solidFill>
                  <a:schemeClr val="dk2"/>
                </a:solidFill>
                <a:latin typeface="+mj-lt"/>
                <a:ea typeface="Open Sans" pitchFamily="2" charset="0"/>
                <a:cs typeface="Open Sans" pitchFamily="2" charset="0"/>
              </a:defRPr>
            </a:lvl1pPr>
            <a:lvl2pPr marL="914400" lvl="1" indent="-317500" algn="l">
              <a:lnSpc>
                <a:spcPct val="115000"/>
              </a:lnSpc>
              <a:spcBef>
                <a:spcPts val="1600"/>
              </a:spcBef>
              <a:spcAft>
                <a:spcPts val="0"/>
              </a:spcAft>
              <a:buClr>
                <a:schemeClr val="dk2"/>
              </a:buClr>
              <a:buSzPts val="1400"/>
              <a:buChar char="○"/>
              <a:defRPr sz="1400">
                <a:solidFill>
                  <a:schemeClr val="dk2"/>
                </a:solidFill>
              </a:defRPr>
            </a:lvl2pPr>
            <a:lvl3pPr marL="1371600" lvl="2" indent="-317500" algn="l">
              <a:lnSpc>
                <a:spcPct val="115000"/>
              </a:lnSpc>
              <a:spcBef>
                <a:spcPts val="1600"/>
              </a:spcBef>
              <a:spcAft>
                <a:spcPts val="0"/>
              </a:spcAft>
              <a:buClr>
                <a:schemeClr val="dk2"/>
              </a:buClr>
              <a:buSzPts val="1400"/>
              <a:buChar char="■"/>
              <a:defRPr sz="1400">
                <a:solidFill>
                  <a:schemeClr val="dk2"/>
                </a:solidFill>
              </a:defRPr>
            </a:lvl3pPr>
            <a:lvl4pPr marL="1828800" lvl="3" indent="-317500" algn="l">
              <a:lnSpc>
                <a:spcPct val="115000"/>
              </a:lnSpc>
              <a:spcBef>
                <a:spcPts val="1600"/>
              </a:spcBef>
              <a:spcAft>
                <a:spcPts val="0"/>
              </a:spcAft>
              <a:buClr>
                <a:schemeClr val="dk2"/>
              </a:buClr>
              <a:buSzPts val="1400"/>
              <a:buChar char="●"/>
              <a:defRPr sz="1400">
                <a:solidFill>
                  <a:schemeClr val="dk2"/>
                </a:solidFill>
              </a:defRPr>
            </a:lvl4pPr>
            <a:lvl5pPr marL="2286000" lvl="4" indent="-317500" algn="l">
              <a:lnSpc>
                <a:spcPct val="115000"/>
              </a:lnSpc>
              <a:spcBef>
                <a:spcPts val="1600"/>
              </a:spcBef>
              <a:spcAft>
                <a:spcPts val="0"/>
              </a:spcAft>
              <a:buClr>
                <a:schemeClr val="dk2"/>
              </a:buClr>
              <a:buSzPts val="1400"/>
              <a:buChar char="○"/>
              <a:defRPr sz="1400">
                <a:solidFill>
                  <a:schemeClr val="dk2"/>
                </a:solidFill>
              </a:defRPr>
            </a:lvl5pPr>
            <a:lvl6pPr marL="2743200" lvl="5" indent="-317500" algn="l">
              <a:lnSpc>
                <a:spcPct val="115000"/>
              </a:lnSpc>
              <a:spcBef>
                <a:spcPts val="1600"/>
              </a:spcBef>
              <a:spcAft>
                <a:spcPts val="0"/>
              </a:spcAft>
              <a:buClr>
                <a:schemeClr val="dk2"/>
              </a:buClr>
              <a:buSzPts val="1400"/>
              <a:buChar char="■"/>
              <a:defRPr sz="1400">
                <a:solidFill>
                  <a:schemeClr val="dk2"/>
                </a:solidFill>
              </a:defRPr>
            </a:lvl6pPr>
            <a:lvl7pPr marL="3200400" lvl="6" indent="-317500" algn="l">
              <a:lnSpc>
                <a:spcPct val="115000"/>
              </a:lnSpc>
              <a:spcBef>
                <a:spcPts val="1600"/>
              </a:spcBef>
              <a:spcAft>
                <a:spcPts val="0"/>
              </a:spcAft>
              <a:buClr>
                <a:schemeClr val="dk2"/>
              </a:buClr>
              <a:buSzPts val="1400"/>
              <a:buChar char="●"/>
              <a:defRPr sz="1400">
                <a:solidFill>
                  <a:schemeClr val="dk2"/>
                </a:solidFill>
              </a:defRPr>
            </a:lvl7pPr>
            <a:lvl8pPr marL="3657600" lvl="7" indent="-317500" algn="l">
              <a:lnSpc>
                <a:spcPct val="115000"/>
              </a:lnSpc>
              <a:spcBef>
                <a:spcPts val="1600"/>
              </a:spcBef>
              <a:spcAft>
                <a:spcPts val="0"/>
              </a:spcAft>
              <a:buClr>
                <a:schemeClr val="dk2"/>
              </a:buClr>
              <a:buSzPts val="1400"/>
              <a:buChar char="○"/>
              <a:defRPr sz="1400">
                <a:solidFill>
                  <a:schemeClr val="dk2"/>
                </a:solidFill>
              </a:defRPr>
            </a:lvl8pPr>
            <a:lvl9pPr marL="4114800" lvl="8" indent="-317500" algn="l">
              <a:lnSpc>
                <a:spcPct val="115000"/>
              </a:lnSpc>
              <a:spcBef>
                <a:spcPts val="1600"/>
              </a:spcBef>
              <a:spcAft>
                <a:spcPts val="1600"/>
              </a:spcAft>
              <a:buClr>
                <a:schemeClr val="dk2"/>
              </a:buClr>
              <a:buSzPts val="1400"/>
              <a:buChar char="■"/>
              <a:defRPr sz="1400">
                <a:solidFill>
                  <a:schemeClr val="dk2"/>
                </a:solidFill>
              </a:defRPr>
            </a:lvl9pPr>
          </a:lstStyle>
          <a:p>
            <a:endParaRPr dirty="0"/>
          </a:p>
        </p:txBody>
      </p:sp>
      <p:sp>
        <p:nvSpPr>
          <p:cNvPr id="56" name="Google Shape;56;p13"/>
          <p:cNvSpPr txBox="1">
            <a:spLocks noGrp="1"/>
          </p:cNvSpPr>
          <p:nvPr>
            <p:ph type="sldNum" idx="12"/>
          </p:nvPr>
        </p:nvSpPr>
        <p:spPr>
          <a:xfrm>
            <a:off x="7924800" y="4591050"/>
            <a:ext cx="609600" cy="4572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b="0">
                <a:solidFill>
                  <a:schemeClr val="dk2"/>
                </a:solidFill>
                <a:latin typeface="Open Sans" pitchFamily="2" charset="0"/>
                <a:ea typeface="Open Sans" pitchFamily="2" charset="0"/>
                <a:cs typeface="Open Sans" pitchFamily="2" charset="0"/>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fld id="{00000000-1234-1234-1234-123412341234}" type="slidenum">
              <a:rPr lang="en" smtClean="0"/>
              <a:pPr/>
              <a:t>‹#›</a:t>
            </a:fld>
            <a:endParaRPr lang="en"/>
          </a:p>
        </p:txBody>
      </p:sp>
      <p:sp>
        <p:nvSpPr>
          <p:cNvPr id="8" name="Text Placeholder 7">
            <a:extLst>
              <a:ext uri="{FF2B5EF4-FFF2-40B4-BE49-F238E27FC236}">
                <a16:creationId xmlns:a16="http://schemas.microsoft.com/office/drawing/2014/main" id="{7427CF38-0B1B-F544-AC13-F91FD8104582}"/>
              </a:ext>
            </a:extLst>
          </p:cNvPr>
          <p:cNvSpPr>
            <a:spLocks noGrp="1"/>
          </p:cNvSpPr>
          <p:nvPr>
            <p:ph type="body" sz="quarter" idx="13"/>
          </p:nvPr>
        </p:nvSpPr>
        <p:spPr>
          <a:xfrm>
            <a:off x="304800" y="1219200"/>
            <a:ext cx="2514600" cy="3295650"/>
          </a:xfrm>
        </p:spPr>
        <p:txBody>
          <a:bodyPr lIns="0" tIns="91440" rIns="0" bIns="91440"/>
          <a:lstStyle>
            <a:lvl1pPr marL="0" indent="0">
              <a:buFontTx/>
              <a:buNone/>
              <a:defRPr sz="1800">
                <a:solidFill>
                  <a:schemeClr val="bg1"/>
                </a:solidFill>
              </a:defRPr>
            </a:lvl1pPr>
            <a:lvl2pPr marL="596900" indent="0">
              <a:buFontTx/>
              <a:buNone/>
              <a:defRPr>
                <a:solidFill>
                  <a:schemeClr val="bg1"/>
                </a:solidFill>
              </a:defRPr>
            </a:lvl2pPr>
            <a:lvl3pPr marL="1054100" indent="0">
              <a:buFontTx/>
              <a:buNone/>
              <a:defRPr>
                <a:solidFill>
                  <a:schemeClr val="bg1"/>
                </a:solidFill>
              </a:defRPr>
            </a:lvl3pPr>
            <a:lvl4pPr marL="1511300" indent="0">
              <a:buFontTx/>
              <a:buNone/>
              <a:defRPr>
                <a:solidFill>
                  <a:schemeClr val="bg1"/>
                </a:solidFill>
              </a:defRPr>
            </a:lvl4pPr>
            <a:lvl5pPr marL="1968500" indent="0">
              <a:buFontTx/>
              <a:buNone/>
              <a:defRPr>
                <a:solidFill>
                  <a:schemeClr val="bg1"/>
                </a:solidFill>
              </a:defRPr>
            </a:lvl5pPr>
          </a:lstStyle>
          <a:p>
            <a:pPr lvl="0"/>
            <a:r>
              <a:rPr lang="en-US"/>
              <a:t>Click to edit Master text styles</a:t>
            </a:r>
          </a:p>
        </p:txBody>
      </p:sp>
    </p:spTree>
  </p:cSld>
  <p:clrMapOvr>
    <a:masterClrMapping/>
  </p:clrMapOvr>
  <p:extLst>
    <p:ext uri="{DCECCB84-F9BA-43D5-87BE-67443E8EF086}">
      <p15:sldGuideLst xmlns:p15="http://schemas.microsoft.com/office/powerpoint/2012/main">
        <p15:guide id="1" orient="horz" pos="2844" userDrawn="1">
          <p15:clr>
            <a:srgbClr val="FBAE40"/>
          </p15:clr>
        </p15:guide>
        <p15:guide id="2" pos="192" userDrawn="1">
          <p15:clr>
            <a:srgbClr val="FBAE40"/>
          </p15:clr>
        </p15:guide>
        <p15:guide id="3" orient="horz" pos="204" userDrawn="1">
          <p15:clr>
            <a:srgbClr val="FBAE40"/>
          </p15:clr>
        </p15:guide>
        <p15:guide id="4" pos="1920" userDrawn="1">
          <p15:clr>
            <a:srgbClr val="FBAE40"/>
          </p15:clr>
        </p15:guide>
        <p15:guide id="5" pos="1728" userDrawn="1">
          <p15:clr>
            <a:srgbClr val="FBAE40"/>
          </p15:clr>
        </p15:guide>
        <p15:guide id="6" pos="2112" userDrawn="1">
          <p15:clr>
            <a:srgbClr val="FBAE40"/>
          </p15:clr>
        </p15:guide>
        <p15:guide id="7" pos="5376" userDrawn="1">
          <p15:clr>
            <a:srgbClr val="FBAE40"/>
          </p15:clr>
        </p15:guide>
        <p15:guide id="8" orient="horz" pos="2892" userDrawn="1">
          <p15:clr>
            <a:srgbClr val="FBAE40"/>
          </p15:clr>
        </p15:guide>
        <p15:guide id="9" orient="horz" pos="3180" userDrawn="1">
          <p15:clr>
            <a:srgbClr val="FBAE40"/>
          </p15:clr>
        </p15:guide>
        <p15:guide id="11" pos="499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preserve="1">
  <p:cSld name="1_Custom layout 1">
    <p:bg>
      <p:bgPr>
        <a:solidFill>
          <a:srgbClr val="FFFFFF"/>
        </a:solidFill>
        <a:effectLst/>
      </p:bgPr>
    </p:bg>
    <p:spTree>
      <p:nvGrpSpPr>
        <p:cNvPr id="1" name="Shape 50"/>
        <p:cNvGrpSpPr/>
        <p:nvPr/>
      </p:nvGrpSpPr>
      <p:grpSpPr>
        <a:xfrm>
          <a:off x="0" y="0"/>
          <a:ext cx="0" cy="0"/>
          <a:chOff x="0" y="0"/>
          <a:chExt cx="0" cy="0"/>
        </a:xfrm>
      </p:grpSpPr>
      <p:sp>
        <p:nvSpPr>
          <p:cNvPr id="53" name="Google Shape;53;p13"/>
          <p:cNvSpPr/>
          <p:nvPr userDrawn="1"/>
        </p:nvSpPr>
        <p:spPr>
          <a:xfrm>
            <a:off x="1" y="0"/>
            <a:ext cx="9143999" cy="1238250"/>
          </a:xfrm>
          <a:prstGeom prst="rect">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txBox="1">
            <a:spLocks noGrp="1"/>
          </p:cNvSpPr>
          <p:nvPr>
            <p:ph type="title"/>
          </p:nvPr>
        </p:nvSpPr>
        <p:spPr>
          <a:xfrm>
            <a:off x="609600" y="323850"/>
            <a:ext cx="7924800" cy="571500"/>
          </a:xfrm>
          <a:prstGeom prst="rect">
            <a:avLst/>
          </a:prstGeom>
          <a:noFill/>
        </p:spPr>
        <p:txBody>
          <a:bodyPr spcFirstLastPara="1" wrap="square" lIns="0" tIns="91440" rIns="0" bIns="91440" anchor="t" anchorCtr="0">
            <a:noAutofit/>
          </a:bodyPr>
          <a:lstStyle>
            <a:lvl1pPr lvl="0" algn="l">
              <a:lnSpc>
                <a:spcPct val="100000"/>
              </a:lnSpc>
              <a:spcBef>
                <a:spcPts val="0"/>
              </a:spcBef>
              <a:spcAft>
                <a:spcPts val="0"/>
              </a:spcAft>
              <a:buClr>
                <a:schemeClr val="lt1"/>
              </a:buClr>
              <a:buSzPts val="3000"/>
              <a:buNone/>
              <a:defRPr sz="2500" b="1" i="0">
                <a:solidFill>
                  <a:schemeClr val="lt1"/>
                </a:solidFill>
                <a:latin typeface="+mj-lt"/>
                <a:ea typeface="Open Sans" pitchFamily="2" charset="0"/>
                <a:cs typeface="Open Sans" pitchFamily="2" charset="0"/>
              </a:defRPr>
            </a:lvl1pPr>
            <a:lvl2pPr lvl="1" algn="l">
              <a:lnSpc>
                <a:spcPct val="100000"/>
              </a:lnSpc>
              <a:spcBef>
                <a:spcPts val="0"/>
              </a:spcBef>
              <a:spcAft>
                <a:spcPts val="0"/>
              </a:spcAft>
              <a:buClr>
                <a:schemeClr val="lt1"/>
              </a:buClr>
              <a:buSzPts val="3000"/>
              <a:buNone/>
              <a:defRPr sz="3000" b="1">
                <a:solidFill>
                  <a:schemeClr val="lt1"/>
                </a:solidFill>
              </a:defRPr>
            </a:lvl2pPr>
            <a:lvl3pPr lvl="2" algn="l">
              <a:lnSpc>
                <a:spcPct val="100000"/>
              </a:lnSpc>
              <a:spcBef>
                <a:spcPts val="0"/>
              </a:spcBef>
              <a:spcAft>
                <a:spcPts val="0"/>
              </a:spcAft>
              <a:buClr>
                <a:schemeClr val="lt1"/>
              </a:buClr>
              <a:buSzPts val="3000"/>
              <a:buNone/>
              <a:defRPr sz="3000" b="1">
                <a:solidFill>
                  <a:schemeClr val="lt1"/>
                </a:solidFill>
              </a:defRPr>
            </a:lvl3pPr>
            <a:lvl4pPr lvl="3" algn="l">
              <a:lnSpc>
                <a:spcPct val="100000"/>
              </a:lnSpc>
              <a:spcBef>
                <a:spcPts val="0"/>
              </a:spcBef>
              <a:spcAft>
                <a:spcPts val="0"/>
              </a:spcAft>
              <a:buClr>
                <a:schemeClr val="lt1"/>
              </a:buClr>
              <a:buSzPts val="3000"/>
              <a:buNone/>
              <a:defRPr sz="3000" b="1">
                <a:solidFill>
                  <a:schemeClr val="lt1"/>
                </a:solidFill>
              </a:defRPr>
            </a:lvl4pPr>
            <a:lvl5pPr lvl="4" algn="l">
              <a:lnSpc>
                <a:spcPct val="100000"/>
              </a:lnSpc>
              <a:spcBef>
                <a:spcPts val="0"/>
              </a:spcBef>
              <a:spcAft>
                <a:spcPts val="0"/>
              </a:spcAft>
              <a:buClr>
                <a:schemeClr val="lt1"/>
              </a:buClr>
              <a:buSzPts val="3000"/>
              <a:buNone/>
              <a:defRPr sz="3000" b="1">
                <a:solidFill>
                  <a:schemeClr val="lt1"/>
                </a:solidFill>
              </a:defRPr>
            </a:lvl5pPr>
            <a:lvl6pPr lvl="5" algn="l">
              <a:lnSpc>
                <a:spcPct val="100000"/>
              </a:lnSpc>
              <a:spcBef>
                <a:spcPts val="0"/>
              </a:spcBef>
              <a:spcAft>
                <a:spcPts val="0"/>
              </a:spcAft>
              <a:buClr>
                <a:schemeClr val="lt1"/>
              </a:buClr>
              <a:buSzPts val="3000"/>
              <a:buNone/>
              <a:defRPr sz="3000" b="1">
                <a:solidFill>
                  <a:schemeClr val="lt1"/>
                </a:solidFill>
              </a:defRPr>
            </a:lvl6pPr>
            <a:lvl7pPr lvl="6" algn="l">
              <a:lnSpc>
                <a:spcPct val="100000"/>
              </a:lnSpc>
              <a:spcBef>
                <a:spcPts val="0"/>
              </a:spcBef>
              <a:spcAft>
                <a:spcPts val="0"/>
              </a:spcAft>
              <a:buClr>
                <a:schemeClr val="lt1"/>
              </a:buClr>
              <a:buSzPts val="3000"/>
              <a:buNone/>
              <a:defRPr sz="3000" b="1">
                <a:solidFill>
                  <a:schemeClr val="lt1"/>
                </a:solidFill>
              </a:defRPr>
            </a:lvl7pPr>
            <a:lvl8pPr lvl="7" algn="l">
              <a:lnSpc>
                <a:spcPct val="100000"/>
              </a:lnSpc>
              <a:spcBef>
                <a:spcPts val="0"/>
              </a:spcBef>
              <a:spcAft>
                <a:spcPts val="0"/>
              </a:spcAft>
              <a:buClr>
                <a:schemeClr val="lt1"/>
              </a:buClr>
              <a:buSzPts val="3000"/>
              <a:buNone/>
              <a:defRPr sz="3000" b="1">
                <a:solidFill>
                  <a:schemeClr val="lt1"/>
                </a:solidFill>
              </a:defRPr>
            </a:lvl8pPr>
            <a:lvl9pPr lvl="8" algn="l">
              <a:lnSpc>
                <a:spcPct val="100000"/>
              </a:lnSpc>
              <a:spcBef>
                <a:spcPts val="0"/>
              </a:spcBef>
              <a:spcAft>
                <a:spcPts val="0"/>
              </a:spcAft>
              <a:buClr>
                <a:schemeClr val="lt1"/>
              </a:buClr>
              <a:buSzPts val="3000"/>
              <a:buNone/>
              <a:defRPr sz="3000" b="1">
                <a:solidFill>
                  <a:schemeClr val="lt1"/>
                </a:solidFill>
              </a:defRPr>
            </a:lvl9pPr>
          </a:lstStyle>
          <a:p>
            <a:endParaRPr/>
          </a:p>
        </p:txBody>
      </p:sp>
      <p:sp>
        <p:nvSpPr>
          <p:cNvPr id="55" name="Google Shape;55;p13"/>
          <p:cNvSpPr txBox="1">
            <a:spLocks noGrp="1"/>
          </p:cNvSpPr>
          <p:nvPr>
            <p:ph type="body" idx="1"/>
          </p:nvPr>
        </p:nvSpPr>
        <p:spPr>
          <a:xfrm>
            <a:off x="609600" y="1581150"/>
            <a:ext cx="7924800" cy="2933700"/>
          </a:xfrm>
          <a:prstGeom prst="rect">
            <a:avLst/>
          </a:prstGeom>
          <a:noFill/>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chemeClr val="dk2"/>
              </a:buClr>
              <a:buSzPts val="1800"/>
              <a:buChar char="●"/>
              <a:defRPr sz="1800">
                <a:solidFill>
                  <a:schemeClr val="dk2"/>
                </a:solidFill>
                <a:latin typeface="+mj-lt"/>
                <a:ea typeface="Open Sans" pitchFamily="2" charset="0"/>
                <a:cs typeface="Open Sans" pitchFamily="2" charset="0"/>
              </a:defRPr>
            </a:lvl1pPr>
            <a:lvl2pPr marL="914400" lvl="1" indent="-317500" algn="l">
              <a:lnSpc>
                <a:spcPct val="115000"/>
              </a:lnSpc>
              <a:spcBef>
                <a:spcPts val="1600"/>
              </a:spcBef>
              <a:spcAft>
                <a:spcPts val="0"/>
              </a:spcAft>
              <a:buClr>
                <a:schemeClr val="dk2"/>
              </a:buClr>
              <a:buSzPts val="1400"/>
              <a:buChar char="○"/>
              <a:defRPr sz="1400">
                <a:solidFill>
                  <a:schemeClr val="dk2"/>
                </a:solidFill>
              </a:defRPr>
            </a:lvl2pPr>
            <a:lvl3pPr marL="1371600" lvl="2" indent="-317500" algn="l">
              <a:lnSpc>
                <a:spcPct val="115000"/>
              </a:lnSpc>
              <a:spcBef>
                <a:spcPts val="1600"/>
              </a:spcBef>
              <a:spcAft>
                <a:spcPts val="0"/>
              </a:spcAft>
              <a:buClr>
                <a:schemeClr val="dk2"/>
              </a:buClr>
              <a:buSzPts val="1400"/>
              <a:buChar char="■"/>
              <a:defRPr sz="1400">
                <a:solidFill>
                  <a:schemeClr val="dk2"/>
                </a:solidFill>
              </a:defRPr>
            </a:lvl3pPr>
            <a:lvl4pPr marL="1828800" lvl="3" indent="-317500" algn="l">
              <a:lnSpc>
                <a:spcPct val="115000"/>
              </a:lnSpc>
              <a:spcBef>
                <a:spcPts val="1600"/>
              </a:spcBef>
              <a:spcAft>
                <a:spcPts val="0"/>
              </a:spcAft>
              <a:buClr>
                <a:schemeClr val="dk2"/>
              </a:buClr>
              <a:buSzPts val="1400"/>
              <a:buChar char="●"/>
              <a:defRPr sz="1400">
                <a:solidFill>
                  <a:schemeClr val="dk2"/>
                </a:solidFill>
              </a:defRPr>
            </a:lvl4pPr>
            <a:lvl5pPr marL="2286000" lvl="4" indent="-317500" algn="l">
              <a:lnSpc>
                <a:spcPct val="115000"/>
              </a:lnSpc>
              <a:spcBef>
                <a:spcPts val="1600"/>
              </a:spcBef>
              <a:spcAft>
                <a:spcPts val="0"/>
              </a:spcAft>
              <a:buClr>
                <a:schemeClr val="dk2"/>
              </a:buClr>
              <a:buSzPts val="1400"/>
              <a:buChar char="○"/>
              <a:defRPr sz="1400">
                <a:solidFill>
                  <a:schemeClr val="dk2"/>
                </a:solidFill>
              </a:defRPr>
            </a:lvl5pPr>
            <a:lvl6pPr marL="2743200" lvl="5" indent="-317500" algn="l">
              <a:lnSpc>
                <a:spcPct val="115000"/>
              </a:lnSpc>
              <a:spcBef>
                <a:spcPts val="1600"/>
              </a:spcBef>
              <a:spcAft>
                <a:spcPts val="0"/>
              </a:spcAft>
              <a:buClr>
                <a:schemeClr val="dk2"/>
              </a:buClr>
              <a:buSzPts val="1400"/>
              <a:buChar char="■"/>
              <a:defRPr sz="1400">
                <a:solidFill>
                  <a:schemeClr val="dk2"/>
                </a:solidFill>
              </a:defRPr>
            </a:lvl6pPr>
            <a:lvl7pPr marL="3200400" lvl="6" indent="-317500" algn="l">
              <a:lnSpc>
                <a:spcPct val="115000"/>
              </a:lnSpc>
              <a:spcBef>
                <a:spcPts val="1600"/>
              </a:spcBef>
              <a:spcAft>
                <a:spcPts val="0"/>
              </a:spcAft>
              <a:buClr>
                <a:schemeClr val="dk2"/>
              </a:buClr>
              <a:buSzPts val="1400"/>
              <a:buChar char="●"/>
              <a:defRPr sz="1400">
                <a:solidFill>
                  <a:schemeClr val="dk2"/>
                </a:solidFill>
              </a:defRPr>
            </a:lvl7pPr>
            <a:lvl8pPr marL="3657600" lvl="7" indent="-317500" algn="l">
              <a:lnSpc>
                <a:spcPct val="115000"/>
              </a:lnSpc>
              <a:spcBef>
                <a:spcPts val="1600"/>
              </a:spcBef>
              <a:spcAft>
                <a:spcPts val="0"/>
              </a:spcAft>
              <a:buClr>
                <a:schemeClr val="dk2"/>
              </a:buClr>
              <a:buSzPts val="1400"/>
              <a:buChar char="○"/>
              <a:defRPr sz="1400">
                <a:solidFill>
                  <a:schemeClr val="dk2"/>
                </a:solidFill>
              </a:defRPr>
            </a:lvl8pPr>
            <a:lvl9pPr marL="4114800" lvl="8" indent="-317500" algn="l">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9" name="Google Shape;56;p13">
            <a:extLst>
              <a:ext uri="{FF2B5EF4-FFF2-40B4-BE49-F238E27FC236}">
                <a16:creationId xmlns:a16="http://schemas.microsoft.com/office/drawing/2014/main" id="{587C8957-0E1C-9840-9DBD-4DD040DF8EDA}"/>
              </a:ext>
            </a:extLst>
          </p:cNvPr>
          <p:cNvSpPr txBox="1">
            <a:spLocks noGrp="1"/>
          </p:cNvSpPr>
          <p:nvPr>
            <p:ph type="sldNum" idx="12"/>
          </p:nvPr>
        </p:nvSpPr>
        <p:spPr>
          <a:xfrm>
            <a:off x="7924800" y="4591050"/>
            <a:ext cx="609600" cy="4572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b="0">
                <a:solidFill>
                  <a:schemeClr val="dk2"/>
                </a:solidFill>
                <a:latin typeface="Open Sans" pitchFamily="2" charset="0"/>
                <a:ea typeface="Open Sans" pitchFamily="2" charset="0"/>
                <a:cs typeface="Open Sans" pitchFamily="2" charset="0"/>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41229045"/>
      </p:ext>
    </p:extLst>
  </p:cSld>
  <p:clrMapOvr>
    <a:masterClrMapping/>
  </p:clrMapOvr>
  <p:extLst>
    <p:ext uri="{DCECCB84-F9BA-43D5-87BE-67443E8EF086}">
      <p15:sldGuideLst xmlns:p15="http://schemas.microsoft.com/office/powerpoint/2012/main">
        <p15:guide id="1" orient="horz" pos="2844" userDrawn="1">
          <p15:clr>
            <a:srgbClr val="FBAE40"/>
          </p15:clr>
        </p15:guide>
        <p15:guide id="3" orient="horz" pos="204" userDrawn="1">
          <p15:clr>
            <a:srgbClr val="FBAE40"/>
          </p15:clr>
        </p15:guide>
        <p15:guide id="4" pos="5376" userDrawn="1">
          <p15:clr>
            <a:srgbClr val="FBAE40"/>
          </p15:clr>
        </p15:guide>
        <p15:guide id="5" pos="384" userDrawn="1">
          <p15:clr>
            <a:srgbClr val="FBAE40"/>
          </p15:clr>
        </p15:guide>
        <p15:guide id="8" orient="horz" pos="780" userDrawn="1">
          <p15:clr>
            <a:srgbClr val="FBAE40"/>
          </p15:clr>
        </p15:guide>
        <p15:guide id="9" orient="horz" pos="564" userDrawn="1">
          <p15:clr>
            <a:srgbClr val="FBAE40"/>
          </p15:clr>
        </p15:guide>
        <p15:guide id="10" orient="horz" pos="9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60" r:id="rId11"/>
    <p:sldLayoutId id="2147483659" r:id="rId12"/>
    <p:sldLayoutId id="214748366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047A-BDD9-E04C-A627-1D8A595B2000}"/>
              </a:ext>
            </a:extLst>
          </p:cNvPr>
          <p:cNvSpPr>
            <a:spLocks noGrp="1"/>
          </p:cNvSpPr>
          <p:nvPr>
            <p:ph type="ctrTitle"/>
          </p:nvPr>
        </p:nvSpPr>
        <p:spPr>
          <a:xfrm>
            <a:off x="685800" y="1626870"/>
            <a:ext cx="4312746" cy="2011680"/>
          </a:xfrm>
        </p:spPr>
        <p:txBody>
          <a:bodyPr/>
          <a:lstStyle/>
          <a:p>
            <a:r>
              <a:rPr lang="en-US" dirty="0">
                <a:solidFill>
                  <a:srgbClr val="0070C0"/>
                </a:solidFill>
              </a:rPr>
              <a:t>BIS Pipeline</a:t>
            </a:r>
            <a:br>
              <a:rPr lang="en-US" dirty="0">
                <a:solidFill>
                  <a:srgbClr val="0070C0"/>
                </a:solidFill>
              </a:rPr>
            </a:br>
            <a:r>
              <a:rPr lang="en-US" sz="1600" b="0" dirty="0">
                <a:solidFill>
                  <a:srgbClr val="0070C0"/>
                </a:solidFill>
              </a:rPr>
              <a:t>Bank for International Settlements Analytics</a:t>
            </a:r>
            <a:br>
              <a:rPr lang="en-US" sz="1600" b="0" dirty="0"/>
            </a:br>
            <a:br>
              <a:rPr lang="en-US" sz="1800" dirty="0"/>
            </a:br>
            <a:r>
              <a:rPr lang="en" sz="1400" b="0" dirty="0">
                <a:solidFill>
                  <a:schemeClr val="tx1"/>
                </a:solidFill>
                <a:ea typeface="Open Sans" pitchFamily="2" charset="0"/>
                <a:cs typeface="Open Sans" pitchFamily="2" charset="0"/>
              </a:rPr>
              <a:t>Enabling Advanced Insight into</a:t>
            </a:r>
            <a:br>
              <a:rPr lang="en" sz="1400" b="0" dirty="0">
                <a:solidFill>
                  <a:schemeClr val="tx1"/>
                </a:solidFill>
                <a:ea typeface="Open Sans" pitchFamily="2" charset="0"/>
                <a:cs typeface="Open Sans" pitchFamily="2" charset="0"/>
              </a:rPr>
            </a:br>
            <a:r>
              <a:rPr lang="en" sz="1400" b="0" dirty="0">
                <a:solidFill>
                  <a:schemeClr val="tx1"/>
                </a:solidFill>
                <a:ea typeface="Open Sans" pitchFamily="2" charset="0"/>
                <a:cs typeface="Open Sans" pitchFamily="2" charset="0"/>
              </a:rPr>
              <a:t>Global Financial Stability through</a:t>
            </a:r>
            <a:br>
              <a:rPr lang="en" sz="1400" b="0" dirty="0">
                <a:solidFill>
                  <a:schemeClr val="tx1"/>
                </a:solidFill>
                <a:ea typeface="Open Sans" pitchFamily="2" charset="0"/>
                <a:cs typeface="Open Sans" pitchFamily="2" charset="0"/>
              </a:rPr>
            </a:br>
            <a:r>
              <a:rPr lang="en" sz="1400" b="0" dirty="0">
                <a:solidFill>
                  <a:schemeClr val="tx1"/>
                </a:solidFill>
                <a:ea typeface="Open Sans" pitchFamily="2" charset="0"/>
                <a:cs typeface="Open Sans" pitchFamily="2" charset="0"/>
              </a:rPr>
              <a:t>Data Pipeline Automation</a:t>
            </a:r>
            <a:endParaRPr lang="en-US" sz="1400" dirty="0"/>
          </a:p>
        </p:txBody>
      </p:sp>
      <p:sp>
        <p:nvSpPr>
          <p:cNvPr id="3" name="Subtitle 2">
            <a:extLst>
              <a:ext uri="{FF2B5EF4-FFF2-40B4-BE49-F238E27FC236}">
                <a16:creationId xmlns:a16="http://schemas.microsoft.com/office/drawing/2014/main" id="{D215345E-CEAA-4C4E-8638-880DF449B5B4}"/>
              </a:ext>
            </a:extLst>
          </p:cNvPr>
          <p:cNvSpPr>
            <a:spLocks noGrp="1"/>
          </p:cNvSpPr>
          <p:nvPr>
            <p:ph type="subTitle" idx="1"/>
          </p:nvPr>
        </p:nvSpPr>
        <p:spPr>
          <a:xfrm>
            <a:off x="685801" y="3932843"/>
            <a:ext cx="3657600" cy="914400"/>
          </a:xfrm>
        </p:spPr>
        <p:txBody>
          <a:bodyPr/>
          <a:lstStyle/>
          <a:p>
            <a:pPr marL="0" lvl="0" indent="0"/>
            <a:r>
              <a:rPr lang="en-US" dirty="0">
                <a:solidFill>
                  <a:schemeClr val="tx1"/>
                </a:solidFill>
              </a:rPr>
              <a:t>Lane Whitmore</a:t>
            </a:r>
          </a:p>
          <a:p>
            <a:pPr marL="0" lvl="0" indent="0"/>
            <a:r>
              <a:rPr lang="en-US" dirty="0">
                <a:solidFill>
                  <a:schemeClr val="tx1"/>
                </a:solidFill>
              </a:rPr>
              <a:t>Dave Friesen</a:t>
            </a:r>
          </a:p>
        </p:txBody>
      </p:sp>
      <p:pic>
        <p:nvPicPr>
          <p:cNvPr id="4" name="Picture 3">
            <a:extLst>
              <a:ext uri="{FF2B5EF4-FFF2-40B4-BE49-F238E27FC236}">
                <a16:creationId xmlns:a16="http://schemas.microsoft.com/office/drawing/2014/main" id="{85C9D8A7-D86C-C9DC-8A04-695FDDD0C598}"/>
              </a:ext>
            </a:extLst>
          </p:cNvPr>
          <p:cNvPicPr>
            <a:picLocks noChangeAspect="1"/>
          </p:cNvPicPr>
          <p:nvPr/>
        </p:nvPicPr>
        <p:blipFill>
          <a:blip r:embed="rId2"/>
          <a:stretch>
            <a:fillRect/>
          </a:stretch>
        </p:blipFill>
        <p:spPr>
          <a:xfrm>
            <a:off x="5852160" y="894080"/>
            <a:ext cx="2744470" cy="2744470"/>
          </a:xfrm>
          <a:prstGeom prst="rect">
            <a:avLst/>
          </a:prstGeom>
        </p:spPr>
      </p:pic>
    </p:spTree>
    <p:extLst>
      <p:ext uri="{BB962C8B-B14F-4D97-AF65-F5344CB8AC3E}">
        <p14:creationId xmlns:p14="http://schemas.microsoft.com/office/powerpoint/2010/main" val="2398671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E3E4-E47B-4241-BDEC-291867C558B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D8EBAB3-2E5F-5D41-9FAB-8B30F4110968}"/>
              </a:ext>
            </a:extLst>
          </p:cNvPr>
          <p:cNvSpPr>
            <a:spLocks noGrp="1"/>
          </p:cNvSpPr>
          <p:nvPr>
            <p:ph type="body" idx="1"/>
          </p:nvPr>
        </p:nvSpPr>
        <p:spPr/>
        <p:txBody>
          <a:bodyPr anchor="ctr"/>
          <a:lstStyle/>
          <a:p>
            <a:pPr marL="114300" indent="0" algn="ctr">
              <a:buNone/>
            </a:pPr>
            <a:r>
              <a:rPr lang="en-US" sz="5400" b="1" dirty="0">
                <a:solidFill>
                  <a:srgbClr val="0070C0"/>
                </a:solidFill>
              </a:rPr>
              <a:t>Thank you!</a:t>
            </a:r>
          </a:p>
        </p:txBody>
      </p:sp>
      <p:sp>
        <p:nvSpPr>
          <p:cNvPr id="4" name="TextBox 3">
            <a:extLst>
              <a:ext uri="{FF2B5EF4-FFF2-40B4-BE49-F238E27FC236}">
                <a16:creationId xmlns:a16="http://schemas.microsoft.com/office/drawing/2014/main" id="{AA92F414-1FD6-7047-9C4F-1C5C5716912E}"/>
              </a:ext>
            </a:extLst>
          </p:cNvPr>
          <p:cNvSpPr txBox="1"/>
          <p:nvPr/>
        </p:nvSpPr>
        <p:spPr>
          <a:xfrm rot="19202998">
            <a:off x="1469734" y="2674882"/>
            <a:ext cx="184731" cy="923330"/>
          </a:xfrm>
          <a:prstGeom prst="rect">
            <a:avLst/>
          </a:prstGeom>
          <a:noFill/>
        </p:spPr>
        <p:txBody>
          <a:bodyPr wrap="none" lIns="91440" tIns="45720" rIns="91440" bIns="45720" rtlCol="0" anchor="t">
            <a:spAutoFit/>
          </a:bodyPr>
          <a:lstStyle/>
          <a:p>
            <a:endParaRPr lang="en-US" sz="5400" b="1">
              <a:solidFill>
                <a:srgbClr val="FF0000"/>
              </a:solidFill>
            </a:endParaRPr>
          </a:p>
        </p:txBody>
      </p:sp>
    </p:spTree>
    <p:extLst>
      <p:ext uri="{BB962C8B-B14F-4D97-AF65-F5344CB8AC3E}">
        <p14:creationId xmlns:p14="http://schemas.microsoft.com/office/powerpoint/2010/main" val="3906071382"/>
      </p:ext>
    </p:extLst>
  </p:cSld>
  <p:clrMapOvr>
    <a:masterClrMapping/>
  </p:clrMapOvr>
  <mc:AlternateContent xmlns:mc="http://schemas.openxmlformats.org/markup-compatibility/2006" xmlns:p14="http://schemas.microsoft.com/office/powerpoint/2010/main">
    <mc:Choice Requires="p14">
      <p:transition spd="slow" p14:dur="2000" advTm="3909"/>
    </mc:Choice>
    <mc:Fallback xmlns="">
      <p:transition spd="slow" advTm="390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9BAF-F254-F181-9A0D-35CC579D9CAE}"/>
              </a:ext>
            </a:extLst>
          </p:cNvPr>
          <p:cNvSpPr>
            <a:spLocks noGrp="1"/>
          </p:cNvSpPr>
          <p:nvPr>
            <p:ph type="title"/>
          </p:nvPr>
        </p:nvSpPr>
        <p:spPr/>
        <p:txBody>
          <a:bodyPr/>
          <a:lstStyle/>
          <a:p>
            <a:r>
              <a:rPr lang="en-US" dirty="0"/>
              <a:t>Overview</a:t>
            </a:r>
          </a:p>
        </p:txBody>
      </p:sp>
      <p:sp>
        <p:nvSpPr>
          <p:cNvPr id="3" name="Text Placeholder 2">
            <a:extLst>
              <a:ext uri="{FF2B5EF4-FFF2-40B4-BE49-F238E27FC236}">
                <a16:creationId xmlns:a16="http://schemas.microsoft.com/office/drawing/2014/main" id="{839A53CF-F220-C315-AFA6-CA1651458C98}"/>
              </a:ext>
            </a:extLst>
          </p:cNvPr>
          <p:cNvSpPr>
            <a:spLocks noGrp="1"/>
          </p:cNvSpPr>
          <p:nvPr>
            <p:ph type="body" idx="1"/>
          </p:nvPr>
        </p:nvSpPr>
        <p:spPr/>
        <p:txBody>
          <a:bodyPr/>
          <a:lstStyle/>
          <a:p>
            <a:pPr marL="182880" indent="-182880">
              <a:buFont typeface="Arial" panose="020B0604020202020204" pitchFamily="34" charset="0"/>
              <a:buChar char="•"/>
            </a:pPr>
            <a:r>
              <a:rPr lang="en-US" b="1" dirty="0"/>
              <a:t>Opportunity </a:t>
            </a:r>
            <a:r>
              <a:rPr lang="en-US" dirty="0"/>
              <a:t>– background and problem</a:t>
            </a:r>
          </a:p>
          <a:p>
            <a:pPr marL="182880" indent="-182880">
              <a:buFont typeface="Arial" panose="020B0604020202020204" pitchFamily="34" charset="0"/>
              <a:buChar char="•"/>
            </a:pPr>
            <a:r>
              <a:rPr lang="en-US" b="1" dirty="0"/>
              <a:t>Solution</a:t>
            </a:r>
            <a:r>
              <a:rPr lang="en-US" dirty="0"/>
              <a:t> – purpose and approach</a:t>
            </a:r>
          </a:p>
          <a:p>
            <a:pPr marL="182880" indent="-182880">
              <a:buFont typeface="Arial" panose="020B0604020202020204" pitchFamily="34" charset="0"/>
              <a:buChar char="•"/>
            </a:pPr>
            <a:r>
              <a:rPr lang="en-US" b="1" dirty="0"/>
              <a:t>Architecture</a:t>
            </a:r>
            <a:r>
              <a:rPr lang="en-US" dirty="0"/>
              <a:t> – ecosystem and data flow</a:t>
            </a:r>
          </a:p>
          <a:p>
            <a:pPr marL="182563" indent="-182563">
              <a:buFont typeface="Arial" panose="020B0604020202020204" pitchFamily="34" charset="0"/>
              <a:buChar char="•"/>
            </a:pPr>
            <a:r>
              <a:rPr lang="en-US" b="1" dirty="0"/>
              <a:t>BIS Database Design</a:t>
            </a:r>
            <a:r>
              <a:rPr lang="en-US" dirty="0"/>
              <a:t> – Entity Relationship 	Diagram (ERD)</a:t>
            </a:r>
          </a:p>
          <a:p>
            <a:pPr marL="182880" indent="-182880">
              <a:buFont typeface="Arial" panose="020B0604020202020204" pitchFamily="34" charset="0"/>
              <a:buChar char="•"/>
            </a:pPr>
            <a:r>
              <a:rPr lang="en-US" b="1" dirty="0"/>
              <a:t>Non-Functionals</a:t>
            </a:r>
            <a:r>
              <a:rPr lang="en-US" dirty="0"/>
              <a:t> – security, data integrity, 	monitoring/logging, and scalability</a:t>
            </a:r>
          </a:p>
          <a:p>
            <a:pPr marL="182880" indent="-182880">
              <a:buFont typeface="Arial" panose="020B0604020202020204" pitchFamily="34" charset="0"/>
              <a:buChar char="•"/>
            </a:pPr>
            <a:r>
              <a:rPr lang="en-US" b="1" dirty="0"/>
              <a:t>Demo</a:t>
            </a:r>
          </a:p>
          <a:p>
            <a:pPr marL="182880" indent="-182880">
              <a:buFont typeface="Arial" panose="020B0604020202020204" pitchFamily="34" charset="0"/>
              <a:buChar char="•"/>
            </a:pPr>
            <a:r>
              <a:rPr lang="en-US" b="1" dirty="0"/>
              <a:t>Wrap-up </a:t>
            </a:r>
            <a:r>
              <a:rPr lang="en-US" dirty="0"/>
              <a:t>– gaps and extensibility</a:t>
            </a:r>
          </a:p>
        </p:txBody>
      </p:sp>
      <p:sp>
        <p:nvSpPr>
          <p:cNvPr id="4" name="Text Placeholder 3">
            <a:extLst>
              <a:ext uri="{FF2B5EF4-FFF2-40B4-BE49-F238E27FC236}">
                <a16:creationId xmlns:a16="http://schemas.microsoft.com/office/drawing/2014/main" id="{0FF59B35-886D-F58F-A339-22F0981399EE}"/>
              </a:ext>
            </a:extLst>
          </p:cNvPr>
          <p:cNvSpPr>
            <a:spLocks noGrp="1"/>
          </p:cNvSpPr>
          <p:nvPr>
            <p:ph type="body" sz="quarter" idx="13"/>
          </p:nvPr>
        </p:nvSpPr>
        <p:spPr/>
        <p:txBody>
          <a:bodyPr/>
          <a:lstStyle/>
          <a:p>
            <a:r>
              <a:rPr lang="en-US" dirty="0"/>
              <a:t>BIS Pipeline walkthrough</a:t>
            </a:r>
          </a:p>
        </p:txBody>
      </p:sp>
    </p:spTree>
    <p:extLst>
      <p:ext uri="{BB962C8B-B14F-4D97-AF65-F5344CB8AC3E}">
        <p14:creationId xmlns:p14="http://schemas.microsoft.com/office/powerpoint/2010/main" val="1896497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407FF-307F-7C4B-BF25-A96CA86A08EC}"/>
              </a:ext>
            </a:extLst>
          </p:cNvPr>
          <p:cNvSpPr>
            <a:spLocks noGrp="1"/>
          </p:cNvSpPr>
          <p:nvPr>
            <p:ph type="title"/>
          </p:nvPr>
        </p:nvSpPr>
        <p:spPr/>
        <p:txBody>
          <a:bodyPr/>
          <a:lstStyle/>
          <a:p>
            <a:r>
              <a:rPr lang="en-US" dirty="0"/>
              <a:t>Opportunity</a:t>
            </a:r>
          </a:p>
        </p:txBody>
      </p:sp>
      <p:sp>
        <p:nvSpPr>
          <p:cNvPr id="3" name="Text Placeholder 2">
            <a:extLst>
              <a:ext uri="{FF2B5EF4-FFF2-40B4-BE49-F238E27FC236}">
                <a16:creationId xmlns:a16="http://schemas.microsoft.com/office/drawing/2014/main" id="{929F3140-3031-378C-593C-0966C59405FC}"/>
              </a:ext>
            </a:extLst>
          </p:cNvPr>
          <p:cNvSpPr>
            <a:spLocks noGrp="1"/>
          </p:cNvSpPr>
          <p:nvPr>
            <p:ph type="body" idx="1"/>
          </p:nvPr>
        </p:nvSpPr>
        <p:spPr/>
        <p:txBody>
          <a:bodyPr/>
          <a:lstStyle/>
          <a:p>
            <a:pPr marL="6350">
              <a:spcBef>
                <a:spcPts val="600"/>
              </a:spcBef>
            </a:pPr>
            <a:r>
              <a:rPr lang="en-US" dirty="0"/>
              <a:t>The </a:t>
            </a:r>
            <a:r>
              <a:rPr lang="en-US" b="1" dirty="0">
                <a:solidFill>
                  <a:srgbClr val="0070C0"/>
                </a:solidFill>
              </a:rPr>
              <a:t>Bank for International Settlements (BIS)</a:t>
            </a:r>
            <a:r>
              <a:rPr lang="en-US" dirty="0"/>
              <a:t> </a:t>
            </a:r>
          </a:p>
          <a:p>
            <a:pPr marL="230188">
              <a:spcBef>
                <a:spcPts val="600"/>
              </a:spcBef>
            </a:pPr>
            <a:r>
              <a:rPr lang="en-US" sz="1600" dirty="0">
                <a:solidFill>
                  <a:srgbClr val="0070C0"/>
                </a:solidFill>
              </a:rPr>
              <a:t>● </a:t>
            </a:r>
            <a:r>
              <a:rPr lang="en-US" sz="1600" dirty="0"/>
              <a:t>international “bank for central banks” supporting worldwide monetary and financial cooperation</a:t>
            </a:r>
          </a:p>
          <a:p>
            <a:pPr>
              <a:spcBef>
                <a:spcPts val="600"/>
              </a:spcBef>
            </a:pPr>
            <a:endParaRPr lang="en-US" dirty="0"/>
          </a:p>
          <a:p>
            <a:pPr>
              <a:spcBef>
                <a:spcPts val="600"/>
              </a:spcBef>
            </a:pPr>
            <a:r>
              <a:rPr lang="en-US" b="1" dirty="0">
                <a:solidFill>
                  <a:srgbClr val="0070C0"/>
                </a:solidFill>
              </a:rPr>
              <a:t>BIS publishes a “gold mine” of data</a:t>
            </a:r>
          </a:p>
          <a:p>
            <a:pPr marL="230188">
              <a:spcBef>
                <a:spcPts val="600"/>
              </a:spcBef>
            </a:pPr>
            <a:r>
              <a:rPr lang="en-US" sz="1600" dirty="0">
                <a:solidFill>
                  <a:srgbClr val="0070C0"/>
                </a:solidFill>
              </a:rPr>
              <a:t>● </a:t>
            </a:r>
            <a:r>
              <a:rPr lang="en-US" sz="1600" dirty="0"/>
              <a:t>statistics, rates, and metrics informing analysis of global financial stability and liquidity</a:t>
            </a:r>
          </a:p>
          <a:p>
            <a:pPr marL="230188">
              <a:spcBef>
                <a:spcPts val="600"/>
              </a:spcBef>
            </a:pPr>
            <a:r>
              <a:rPr lang="en-US" sz="1600" dirty="0">
                <a:solidFill>
                  <a:srgbClr val="0070C0"/>
                </a:solidFill>
              </a:rPr>
              <a:t>● </a:t>
            </a:r>
            <a:r>
              <a:rPr lang="en-US" sz="1600" dirty="0">
                <a:solidFill>
                  <a:srgbClr val="595959"/>
                </a:solidFill>
                <a:sym typeface="Wingdings" pitchFamily="2" charset="2"/>
              </a:rPr>
              <a:t>“domains” include banking, currency, debt, derivatives, credit, property, consumers, markets</a:t>
            </a:r>
          </a:p>
          <a:p>
            <a:pPr marL="6350">
              <a:spcBef>
                <a:spcPts val="600"/>
              </a:spcBef>
            </a:pPr>
            <a:endParaRPr lang="en-US" dirty="0"/>
          </a:p>
          <a:p>
            <a:pPr marL="6350">
              <a:spcBef>
                <a:spcPts val="600"/>
              </a:spcBef>
            </a:pPr>
            <a:r>
              <a:rPr lang="en-US" b="1" dirty="0">
                <a:solidFill>
                  <a:srgbClr val="0070C0"/>
                </a:solidFill>
              </a:rPr>
              <a:t>Automation and data structure</a:t>
            </a:r>
            <a:r>
              <a:rPr lang="en-US" dirty="0">
                <a:solidFill>
                  <a:srgbClr val="595959"/>
                </a:solidFill>
              </a:rPr>
              <a:t> can </a:t>
            </a:r>
            <a:r>
              <a:rPr lang="en-US" b="1" dirty="0">
                <a:solidFill>
                  <a:srgbClr val="0070C0"/>
                </a:solidFill>
              </a:rPr>
              <a:t>accelerate analytical leverage</a:t>
            </a:r>
            <a:r>
              <a:rPr lang="en-US" dirty="0"/>
              <a:t> of BIS information</a:t>
            </a:r>
          </a:p>
        </p:txBody>
      </p:sp>
      <p:sp>
        <p:nvSpPr>
          <p:cNvPr id="4" name="Text Placeholder 3">
            <a:extLst>
              <a:ext uri="{FF2B5EF4-FFF2-40B4-BE49-F238E27FC236}">
                <a16:creationId xmlns:a16="http://schemas.microsoft.com/office/drawing/2014/main" id="{6996A762-5336-0B9C-0B86-3B6443D4D364}"/>
              </a:ext>
            </a:extLst>
          </p:cNvPr>
          <p:cNvSpPr>
            <a:spLocks noGrp="1"/>
          </p:cNvSpPr>
          <p:nvPr>
            <p:ph type="body" sz="quarter" idx="13"/>
          </p:nvPr>
        </p:nvSpPr>
        <p:spPr/>
        <p:txBody>
          <a:bodyPr/>
          <a:lstStyle/>
          <a:p>
            <a:r>
              <a:rPr lang="en-US" dirty="0"/>
              <a:t>Background and problem statement</a:t>
            </a:r>
          </a:p>
        </p:txBody>
      </p:sp>
    </p:spTree>
    <p:extLst>
      <p:ext uri="{BB962C8B-B14F-4D97-AF65-F5344CB8AC3E}">
        <p14:creationId xmlns:p14="http://schemas.microsoft.com/office/powerpoint/2010/main" val="267529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407FF-307F-7C4B-BF25-A96CA86A08EC}"/>
              </a:ext>
            </a:extLst>
          </p:cNvPr>
          <p:cNvSpPr>
            <a:spLocks noGrp="1"/>
          </p:cNvSpPr>
          <p:nvPr>
            <p:ph type="title"/>
          </p:nvPr>
        </p:nvSpPr>
        <p:spPr/>
        <p:txBody>
          <a:bodyPr/>
          <a:lstStyle/>
          <a:p>
            <a:r>
              <a:rPr lang="en-US" dirty="0"/>
              <a:t>Solution</a:t>
            </a:r>
          </a:p>
        </p:txBody>
      </p:sp>
      <p:sp>
        <p:nvSpPr>
          <p:cNvPr id="3" name="Text Placeholder 2">
            <a:extLst>
              <a:ext uri="{FF2B5EF4-FFF2-40B4-BE49-F238E27FC236}">
                <a16:creationId xmlns:a16="http://schemas.microsoft.com/office/drawing/2014/main" id="{929F3140-3031-378C-593C-0966C59405FC}"/>
              </a:ext>
            </a:extLst>
          </p:cNvPr>
          <p:cNvSpPr>
            <a:spLocks noGrp="1"/>
          </p:cNvSpPr>
          <p:nvPr>
            <p:ph type="body" idx="1"/>
          </p:nvPr>
        </p:nvSpPr>
        <p:spPr/>
        <p:txBody>
          <a:bodyPr/>
          <a:lstStyle/>
          <a:p>
            <a:pPr marL="6350">
              <a:spcBef>
                <a:spcPts val="600"/>
              </a:spcBef>
            </a:pPr>
            <a:r>
              <a:rPr lang="en-US" b="1" i="1" dirty="0">
                <a:solidFill>
                  <a:srgbClr val="0070C0"/>
                </a:solidFill>
              </a:rPr>
              <a:t>BIS Pipeline</a:t>
            </a:r>
            <a:r>
              <a:rPr lang="en-US" dirty="0"/>
              <a:t> provides a </a:t>
            </a:r>
            <a:r>
              <a:rPr lang="en-US" b="1" dirty="0">
                <a:solidFill>
                  <a:srgbClr val="0070C0"/>
                </a:solidFill>
              </a:rPr>
              <a:t>production-ready, automated data pipeline</a:t>
            </a:r>
            <a:r>
              <a:rPr lang="en-US" dirty="0"/>
              <a:t> to extract, load, transform, and persist select BIS datasets to a relational database for analytical “consumption”</a:t>
            </a:r>
          </a:p>
          <a:p>
            <a:pPr marL="6350">
              <a:spcBef>
                <a:spcPts val="600"/>
              </a:spcBef>
            </a:pPr>
            <a:endParaRPr lang="en-US" dirty="0"/>
          </a:p>
          <a:p>
            <a:pPr marL="6350">
              <a:spcBef>
                <a:spcPts val="600"/>
              </a:spcBef>
            </a:pPr>
            <a:r>
              <a:rPr lang="en-US" b="1" dirty="0">
                <a:solidFill>
                  <a:srgbClr val="0070C0"/>
                </a:solidFill>
              </a:rPr>
              <a:t>Data</a:t>
            </a:r>
            <a:r>
              <a:rPr lang="en-US" dirty="0"/>
              <a:t> surfaced through baseline BIS Pipeline </a:t>
            </a:r>
            <a:r>
              <a:rPr lang="en-US" b="1" dirty="0">
                <a:solidFill>
                  <a:srgbClr val="0070C0"/>
                </a:solidFill>
              </a:rPr>
              <a:t>includes US dollar exchange rates</a:t>
            </a:r>
            <a:r>
              <a:rPr lang="en-US" dirty="0">
                <a:solidFill>
                  <a:srgbClr val="595959"/>
                </a:solidFill>
              </a:rPr>
              <a:t> (monthly, quarterly and annual)</a:t>
            </a:r>
            <a:r>
              <a:rPr lang="en-US" b="1" dirty="0">
                <a:solidFill>
                  <a:srgbClr val="0070C0"/>
                </a:solidFill>
              </a:rPr>
              <a:t>, consumer prices,</a:t>
            </a:r>
            <a:r>
              <a:rPr lang="en-US" dirty="0">
                <a:solidFill>
                  <a:srgbClr val="595959"/>
                </a:solidFill>
              </a:rPr>
              <a:t> and </a:t>
            </a:r>
            <a:r>
              <a:rPr lang="en-US" b="1" dirty="0">
                <a:solidFill>
                  <a:srgbClr val="0070C0"/>
                </a:solidFill>
              </a:rPr>
              <a:t>policy rates</a:t>
            </a:r>
            <a:r>
              <a:rPr lang="en-US" dirty="0">
                <a:solidFill>
                  <a:srgbClr val="595959"/>
                </a:solidFill>
              </a:rPr>
              <a:t> (monthly)</a:t>
            </a:r>
          </a:p>
          <a:p>
            <a:pPr marL="6350">
              <a:spcBef>
                <a:spcPts val="600"/>
              </a:spcBef>
            </a:pPr>
            <a:endParaRPr lang="en-US" dirty="0">
              <a:solidFill>
                <a:srgbClr val="595959"/>
              </a:solidFill>
            </a:endParaRPr>
          </a:p>
          <a:p>
            <a:pPr marL="6350">
              <a:spcBef>
                <a:spcPts val="600"/>
              </a:spcBef>
            </a:pPr>
            <a:r>
              <a:rPr lang="en-US" b="1" i="1" dirty="0">
                <a:solidFill>
                  <a:srgbClr val="0070C0"/>
                </a:solidFill>
              </a:rPr>
              <a:t>BIS Pipeline</a:t>
            </a:r>
            <a:r>
              <a:rPr lang="en-US" dirty="0">
                <a:solidFill>
                  <a:srgbClr val="595959"/>
                </a:solidFill>
              </a:rPr>
              <a:t> is </a:t>
            </a:r>
            <a:r>
              <a:rPr lang="en-US" b="1" dirty="0">
                <a:solidFill>
                  <a:srgbClr val="0070C0"/>
                </a:solidFill>
              </a:rPr>
              <a:t>built on Python and MySQL</a:t>
            </a:r>
            <a:r>
              <a:rPr lang="en-US" dirty="0">
                <a:solidFill>
                  <a:srgbClr val="595959"/>
                </a:solidFill>
              </a:rPr>
              <a:t> and </a:t>
            </a:r>
            <a:r>
              <a:rPr lang="en-US" b="1" dirty="0">
                <a:solidFill>
                  <a:srgbClr val="0070C0"/>
                </a:solidFill>
              </a:rPr>
              <a:t>automated through Windows</a:t>
            </a:r>
            <a:r>
              <a:rPr lang="en-US" dirty="0">
                <a:solidFill>
                  <a:srgbClr val="595959"/>
                </a:solidFill>
              </a:rPr>
              <a:t> (by default)</a:t>
            </a:r>
            <a:endParaRPr lang="en-US" b="1" dirty="0">
              <a:solidFill>
                <a:srgbClr val="595959"/>
              </a:solidFill>
            </a:endParaRPr>
          </a:p>
        </p:txBody>
      </p:sp>
      <p:sp>
        <p:nvSpPr>
          <p:cNvPr id="4" name="Text Placeholder 3">
            <a:extLst>
              <a:ext uri="{FF2B5EF4-FFF2-40B4-BE49-F238E27FC236}">
                <a16:creationId xmlns:a16="http://schemas.microsoft.com/office/drawing/2014/main" id="{6996A762-5336-0B9C-0B86-3B6443D4D364}"/>
              </a:ext>
            </a:extLst>
          </p:cNvPr>
          <p:cNvSpPr>
            <a:spLocks noGrp="1"/>
          </p:cNvSpPr>
          <p:nvPr>
            <p:ph type="body" sz="quarter" idx="13"/>
          </p:nvPr>
        </p:nvSpPr>
        <p:spPr/>
        <p:txBody>
          <a:bodyPr/>
          <a:lstStyle/>
          <a:p>
            <a:r>
              <a:rPr lang="en-US" dirty="0"/>
              <a:t>Purpose and</a:t>
            </a:r>
          </a:p>
          <a:p>
            <a:r>
              <a:rPr lang="en-US" dirty="0"/>
              <a:t>approach</a:t>
            </a:r>
          </a:p>
        </p:txBody>
      </p:sp>
    </p:spTree>
    <p:extLst>
      <p:ext uri="{BB962C8B-B14F-4D97-AF65-F5344CB8AC3E}">
        <p14:creationId xmlns:p14="http://schemas.microsoft.com/office/powerpoint/2010/main" val="23187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FF81-8920-F1FC-EAE6-973FD0677E92}"/>
              </a:ext>
            </a:extLst>
          </p:cNvPr>
          <p:cNvSpPr>
            <a:spLocks noGrp="1"/>
          </p:cNvSpPr>
          <p:nvPr>
            <p:ph type="title"/>
          </p:nvPr>
        </p:nvSpPr>
        <p:spPr/>
        <p:txBody>
          <a:bodyPr/>
          <a:lstStyle/>
          <a:p>
            <a:r>
              <a:rPr lang="en-US" dirty="0"/>
              <a:t>Architecture</a:t>
            </a:r>
            <a:br>
              <a:rPr lang="en-US" dirty="0"/>
            </a:br>
            <a:r>
              <a:rPr lang="en-US" sz="1800" b="0" dirty="0"/>
              <a:t>Ecosystem and data flow</a:t>
            </a:r>
          </a:p>
        </p:txBody>
      </p:sp>
      <p:grpSp>
        <p:nvGrpSpPr>
          <p:cNvPr id="25" name="Group 24">
            <a:extLst>
              <a:ext uri="{FF2B5EF4-FFF2-40B4-BE49-F238E27FC236}">
                <a16:creationId xmlns:a16="http://schemas.microsoft.com/office/drawing/2014/main" id="{27326A61-2D40-93D2-5B03-819955BD77F0}"/>
              </a:ext>
            </a:extLst>
          </p:cNvPr>
          <p:cNvGrpSpPr/>
          <p:nvPr/>
        </p:nvGrpSpPr>
        <p:grpSpPr>
          <a:xfrm>
            <a:off x="457200" y="1748790"/>
            <a:ext cx="8229600" cy="2880360"/>
            <a:chOff x="457200" y="1748790"/>
            <a:chExt cx="8229600" cy="2880360"/>
          </a:xfrm>
        </p:grpSpPr>
        <p:cxnSp>
          <p:nvCxnSpPr>
            <p:cNvPr id="42" name="Straight Arrow Connector 41">
              <a:extLst>
                <a:ext uri="{FF2B5EF4-FFF2-40B4-BE49-F238E27FC236}">
                  <a16:creationId xmlns:a16="http://schemas.microsoft.com/office/drawing/2014/main" id="{BAE9106F-7CE9-B4A4-BAC0-8F3E146428A9}"/>
                </a:ext>
              </a:extLst>
            </p:cNvPr>
            <p:cNvCxnSpPr>
              <a:cxnSpLocks/>
            </p:cNvCxnSpPr>
            <p:nvPr/>
          </p:nvCxnSpPr>
          <p:spPr>
            <a:xfrm>
              <a:off x="640080" y="2526030"/>
              <a:ext cx="6080760" cy="0"/>
            </a:xfrm>
            <a:prstGeom prst="straightConnector1">
              <a:avLst/>
            </a:prstGeom>
            <a:ln w="38100">
              <a:solidFill>
                <a:srgbClr val="F26522"/>
              </a:solidFill>
              <a:tailEnd type="triangle"/>
            </a:ln>
          </p:spPr>
          <p:style>
            <a:lnRef idx="1">
              <a:schemeClr val="accent1"/>
            </a:lnRef>
            <a:fillRef idx="0">
              <a:schemeClr val="accent1"/>
            </a:fillRef>
            <a:effectRef idx="0">
              <a:schemeClr val="accent1"/>
            </a:effectRef>
            <a:fontRef idx="minor">
              <a:schemeClr val="tx1"/>
            </a:fontRef>
          </p:style>
        </p:cxnSp>
        <p:sp>
          <p:nvSpPr>
            <p:cNvPr id="4" name="Stored Data 3">
              <a:extLst>
                <a:ext uri="{FF2B5EF4-FFF2-40B4-BE49-F238E27FC236}">
                  <a16:creationId xmlns:a16="http://schemas.microsoft.com/office/drawing/2014/main" id="{57A26D93-4464-048A-3FFD-5BE08BE65895}"/>
                </a:ext>
              </a:extLst>
            </p:cNvPr>
            <p:cNvSpPr/>
            <p:nvPr/>
          </p:nvSpPr>
          <p:spPr>
            <a:xfrm>
              <a:off x="4023360" y="2754630"/>
              <a:ext cx="1097280" cy="868680"/>
            </a:xfrm>
            <a:prstGeom prst="flowChartOnlineStorage">
              <a:avLst/>
            </a:prstGeom>
            <a:solidFill>
              <a:srgbClr val="F26522"/>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t>Source</a:t>
              </a:r>
            </a:p>
            <a:p>
              <a:pPr algn="ctr"/>
              <a:r>
                <a:rPr lang="en-US" sz="1100" dirty="0"/>
                <a:t>Data</a:t>
              </a:r>
            </a:p>
            <a:p>
              <a:pPr algn="ctr"/>
              <a:r>
                <a:rPr lang="en-US" sz="900" i="1" dirty="0"/>
                <a:t>(</a:t>
              </a:r>
              <a:r>
                <a:rPr lang="en-US" sz="900" i="1" dirty="0" err="1"/>
                <a:t>dataframe</a:t>
              </a:r>
              <a:r>
                <a:rPr lang="en-US" sz="900" i="1" dirty="0"/>
                <a:t>(s))</a:t>
              </a:r>
            </a:p>
          </p:txBody>
        </p:sp>
        <p:sp>
          <p:nvSpPr>
            <p:cNvPr id="5" name="Stored Data 4">
              <a:extLst>
                <a:ext uri="{FF2B5EF4-FFF2-40B4-BE49-F238E27FC236}">
                  <a16:creationId xmlns:a16="http://schemas.microsoft.com/office/drawing/2014/main" id="{6780CA3D-2F8D-B120-57AB-352CE9C0D526}"/>
                </a:ext>
              </a:extLst>
            </p:cNvPr>
            <p:cNvSpPr/>
            <p:nvPr/>
          </p:nvSpPr>
          <p:spPr>
            <a:xfrm>
              <a:off x="2240280" y="2754630"/>
              <a:ext cx="1097280" cy="868680"/>
            </a:xfrm>
            <a:prstGeom prst="flowChartOnlineStorage">
              <a:avLst/>
            </a:prstGeom>
            <a:solidFill>
              <a:srgbClr val="F26522"/>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t>Archived</a:t>
              </a:r>
            </a:p>
            <a:p>
              <a:pPr algn="ctr"/>
              <a:r>
                <a:rPr lang="en-US" sz="1100" dirty="0"/>
                <a:t>Data</a:t>
              </a:r>
            </a:p>
            <a:p>
              <a:pPr algn="ctr"/>
              <a:r>
                <a:rPr lang="en-US" sz="900" i="1" dirty="0"/>
                <a:t>(.zip)</a:t>
              </a:r>
            </a:p>
          </p:txBody>
        </p:sp>
        <p:sp>
          <p:nvSpPr>
            <p:cNvPr id="6" name="Can 5">
              <a:extLst>
                <a:ext uri="{FF2B5EF4-FFF2-40B4-BE49-F238E27FC236}">
                  <a16:creationId xmlns:a16="http://schemas.microsoft.com/office/drawing/2014/main" id="{5D275E81-D462-4BEA-0ED1-95673D5E35DD}"/>
                </a:ext>
              </a:extLst>
            </p:cNvPr>
            <p:cNvSpPr/>
            <p:nvPr/>
          </p:nvSpPr>
          <p:spPr>
            <a:xfrm>
              <a:off x="5806440" y="2754630"/>
              <a:ext cx="1097280" cy="868680"/>
            </a:xfrm>
            <a:prstGeom prst="can">
              <a:avLst/>
            </a:prstGeom>
            <a:solidFill>
              <a:srgbClr val="F26522"/>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Relational</a:t>
              </a:r>
            </a:p>
            <a:p>
              <a:pPr algn="ctr"/>
              <a:r>
                <a:rPr lang="en-US" sz="1100" dirty="0"/>
                <a:t>Data</a:t>
              </a:r>
            </a:p>
            <a:p>
              <a:pPr algn="ctr"/>
              <a:r>
                <a:rPr lang="en-US" sz="900" i="1" dirty="0"/>
                <a:t>(MySQL)</a:t>
              </a:r>
              <a:endParaRPr lang="en-US" sz="1100" i="1" dirty="0"/>
            </a:p>
          </p:txBody>
        </p:sp>
        <p:sp>
          <p:nvSpPr>
            <p:cNvPr id="9" name="Rounded Rectangle 8">
              <a:extLst>
                <a:ext uri="{FF2B5EF4-FFF2-40B4-BE49-F238E27FC236}">
                  <a16:creationId xmlns:a16="http://schemas.microsoft.com/office/drawing/2014/main" id="{CE3914DE-A7BD-39BB-9C3C-2D6A02D7988B}"/>
                </a:ext>
              </a:extLst>
            </p:cNvPr>
            <p:cNvSpPr/>
            <p:nvPr/>
          </p:nvSpPr>
          <p:spPr>
            <a:xfrm>
              <a:off x="7772400" y="2846070"/>
              <a:ext cx="914400" cy="685800"/>
            </a:xfrm>
            <a:prstGeom prst="roundRect">
              <a:avLst/>
            </a:prstGeom>
            <a:noFill/>
            <a:ln>
              <a:solidFill>
                <a:srgbClr val="59595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595959"/>
                  </a:solidFill>
                </a:rPr>
                <a:t>e.g.,</a:t>
              </a:r>
            </a:p>
            <a:p>
              <a:pPr algn="ctr"/>
              <a:r>
                <a:rPr lang="en-US" sz="1100" dirty="0">
                  <a:solidFill>
                    <a:srgbClr val="595959"/>
                  </a:solidFill>
                </a:rPr>
                <a:t>Analytics</a:t>
              </a:r>
            </a:p>
          </p:txBody>
        </p:sp>
        <p:sp>
          <p:nvSpPr>
            <p:cNvPr id="10" name="Rounded Rectangle 9">
              <a:extLst>
                <a:ext uri="{FF2B5EF4-FFF2-40B4-BE49-F238E27FC236}">
                  <a16:creationId xmlns:a16="http://schemas.microsoft.com/office/drawing/2014/main" id="{1814826A-C499-51B7-0754-3E07B7C0F860}"/>
                </a:ext>
              </a:extLst>
            </p:cNvPr>
            <p:cNvSpPr/>
            <p:nvPr/>
          </p:nvSpPr>
          <p:spPr>
            <a:xfrm>
              <a:off x="7498080" y="1748790"/>
              <a:ext cx="914400" cy="685800"/>
            </a:xfrm>
            <a:prstGeom prst="roundRect">
              <a:avLst/>
            </a:prstGeom>
            <a:noFill/>
            <a:ln>
              <a:solidFill>
                <a:srgbClr val="59595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595959"/>
                  </a:solidFill>
                </a:rPr>
                <a:t>e.g.,</a:t>
              </a:r>
            </a:p>
            <a:p>
              <a:pPr algn="ctr"/>
              <a:r>
                <a:rPr lang="en-US" sz="1100" dirty="0">
                  <a:solidFill>
                    <a:srgbClr val="595959"/>
                  </a:solidFill>
                </a:rPr>
                <a:t>Service</a:t>
              </a:r>
            </a:p>
            <a:p>
              <a:pPr algn="ctr"/>
              <a:r>
                <a:rPr lang="en-US" sz="1100" dirty="0">
                  <a:solidFill>
                    <a:srgbClr val="595959"/>
                  </a:solidFill>
                </a:rPr>
                <a:t>Endpoints</a:t>
              </a:r>
            </a:p>
          </p:txBody>
        </p:sp>
        <p:sp>
          <p:nvSpPr>
            <p:cNvPr id="11" name="Rounded Rectangle 10">
              <a:extLst>
                <a:ext uri="{FF2B5EF4-FFF2-40B4-BE49-F238E27FC236}">
                  <a16:creationId xmlns:a16="http://schemas.microsoft.com/office/drawing/2014/main" id="{0AEB8C48-904E-E6B6-F358-5C9438692A93}"/>
                </a:ext>
              </a:extLst>
            </p:cNvPr>
            <p:cNvSpPr/>
            <p:nvPr/>
          </p:nvSpPr>
          <p:spPr>
            <a:xfrm>
              <a:off x="7498080" y="3943350"/>
              <a:ext cx="914400" cy="685800"/>
            </a:xfrm>
            <a:prstGeom prst="roundRect">
              <a:avLst/>
            </a:prstGeom>
            <a:noFill/>
            <a:ln>
              <a:solidFill>
                <a:srgbClr val="59595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595959"/>
                  </a:solidFill>
                </a:rPr>
                <a:t>e.g.,</a:t>
              </a:r>
            </a:p>
            <a:p>
              <a:pPr algn="ctr"/>
              <a:r>
                <a:rPr lang="en-US" sz="1100" dirty="0">
                  <a:solidFill>
                    <a:srgbClr val="595959"/>
                  </a:solidFill>
                </a:rPr>
                <a:t>Data Science</a:t>
              </a:r>
            </a:p>
          </p:txBody>
        </p:sp>
        <p:sp>
          <p:nvSpPr>
            <p:cNvPr id="12" name="Rounded Rectangle 11">
              <a:extLst>
                <a:ext uri="{FF2B5EF4-FFF2-40B4-BE49-F238E27FC236}">
                  <a16:creationId xmlns:a16="http://schemas.microsoft.com/office/drawing/2014/main" id="{F3AD9D2D-06DB-D381-CFC3-5294974CC6A6}"/>
                </a:ext>
              </a:extLst>
            </p:cNvPr>
            <p:cNvSpPr/>
            <p:nvPr/>
          </p:nvSpPr>
          <p:spPr>
            <a:xfrm>
              <a:off x="457200" y="2846070"/>
              <a:ext cx="914400" cy="685800"/>
            </a:xfrm>
            <a:prstGeom prst="roundRect">
              <a:avLst/>
            </a:prstGeom>
            <a:noFill/>
            <a:ln>
              <a:solidFill>
                <a:srgbClr val="59595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solidFill>
                    <a:srgbClr val="595959"/>
                  </a:solidFill>
                </a:rPr>
                <a:t>bis.org</a:t>
              </a:r>
              <a:endParaRPr lang="en-US" sz="1100" dirty="0">
                <a:solidFill>
                  <a:srgbClr val="595959"/>
                </a:solidFill>
              </a:endParaRPr>
            </a:p>
          </p:txBody>
        </p:sp>
        <p:sp>
          <p:nvSpPr>
            <p:cNvPr id="14" name="Right Arrow 13">
              <a:extLst>
                <a:ext uri="{FF2B5EF4-FFF2-40B4-BE49-F238E27FC236}">
                  <a16:creationId xmlns:a16="http://schemas.microsoft.com/office/drawing/2014/main" id="{A853B5D6-21C1-F781-E006-9E422172AEFA}"/>
                </a:ext>
              </a:extLst>
            </p:cNvPr>
            <p:cNvSpPr/>
            <p:nvPr/>
          </p:nvSpPr>
          <p:spPr>
            <a:xfrm>
              <a:off x="1463040" y="2800350"/>
              <a:ext cx="731520" cy="777240"/>
            </a:xfrm>
            <a:prstGeom prst="rightArrow">
              <a:avLst/>
            </a:prstGeom>
            <a:solidFill>
              <a:srgbClr val="0070C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5" name="Right Arrow 14">
              <a:extLst>
                <a:ext uri="{FF2B5EF4-FFF2-40B4-BE49-F238E27FC236}">
                  <a16:creationId xmlns:a16="http://schemas.microsoft.com/office/drawing/2014/main" id="{C21EA275-AB57-AE80-7A1C-AC15BE517F9C}"/>
                </a:ext>
              </a:extLst>
            </p:cNvPr>
            <p:cNvSpPr/>
            <p:nvPr/>
          </p:nvSpPr>
          <p:spPr>
            <a:xfrm>
              <a:off x="3246120" y="2800350"/>
              <a:ext cx="731520" cy="777240"/>
            </a:xfrm>
            <a:prstGeom prst="rightArrow">
              <a:avLst/>
            </a:prstGeom>
            <a:solidFill>
              <a:srgbClr val="0070C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a:extLst>
                <a:ext uri="{FF2B5EF4-FFF2-40B4-BE49-F238E27FC236}">
                  <a16:creationId xmlns:a16="http://schemas.microsoft.com/office/drawing/2014/main" id="{FF63B7A8-7D8B-42D9-E340-DC9292F72CE7}"/>
                </a:ext>
              </a:extLst>
            </p:cNvPr>
            <p:cNvSpPr/>
            <p:nvPr/>
          </p:nvSpPr>
          <p:spPr>
            <a:xfrm>
              <a:off x="5029200" y="2800350"/>
              <a:ext cx="731520" cy="777240"/>
            </a:xfrm>
            <a:prstGeom prst="rightArrow">
              <a:avLst/>
            </a:prstGeom>
            <a:solidFill>
              <a:srgbClr val="0070C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56155D51-DA4B-CB01-2F4E-6847ACF738CE}"/>
                </a:ext>
              </a:extLst>
            </p:cNvPr>
            <p:cNvSpPr/>
            <p:nvPr/>
          </p:nvSpPr>
          <p:spPr>
            <a:xfrm>
              <a:off x="6995160" y="2800350"/>
              <a:ext cx="731520" cy="777240"/>
            </a:xfrm>
            <a:prstGeom prst="rightArrow">
              <a:avLst/>
            </a:prstGeom>
            <a:noFill/>
            <a:ln>
              <a:solidFill>
                <a:srgbClr val="595959"/>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95959"/>
                </a:solidFill>
              </a:endParaRPr>
            </a:p>
          </p:txBody>
        </p:sp>
        <p:sp>
          <p:nvSpPr>
            <p:cNvPr id="19" name="Right Arrow 18">
              <a:extLst>
                <a:ext uri="{FF2B5EF4-FFF2-40B4-BE49-F238E27FC236}">
                  <a16:creationId xmlns:a16="http://schemas.microsoft.com/office/drawing/2014/main" id="{2A8F0579-3376-F8D5-DAEC-36BDE2C7D1F5}"/>
                </a:ext>
              </a:extLst>
            </p:cNvPr>
            <p:cNvSpPr/>
            <p:nvPr/>
          </p:nvSpPr>
          <p:spPr>
            <a:xfrm rot="19200000" flipV="1">
              <a:off x="6793629" y="2061803"/>
              <a:ext cx="731520" cy="777240"/>
            </a:xfrm>
            <a:prstGeom prst="rightArrow">
              <a:avLst/>
            </a:prstGeom>
            <a:noFill/>
            <a:ln>
              <a:solidFill>
                <a:srgbClr val="59595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95959"/>
                </a:solidFill>
              </a:endParaRPr>
            </a:p>
          </p:txBody>
        </p:sp>
        <p:sp>
          <p:nvSpPr>
            <p:cNvPr id="20" name="Right Arrow 19">
              <a:extLst>
                <a:ext uri="{FF2B5EF4-FFF2-40B4-BE49-F238E27FC236}">
                  <a16:creationId xmlns:a16="http://schemas.microsoft.com/office/drawing/2014/main" id="{B2802AE9-DF22-57A3-91E7-9958155D4DD8}"/>
                </a:ext>
              </a:extLst>
            </p:cNvPr>
            <p:cNvSpPr/>
            <p:nvPr/>
          </p:nvSpPr>
          <p:spPr>
            <a:xfrm rot="2400000">
              <a:off x="6793629" y="3538897"/>
              <a:ext cx="731520" cy="777240"/>
            </a:xfrm>
            <a:prstGeom prst="rightArrow">
              <a:avLst/>
            </a:prstGeom>
            <a:noFill/>
            <a:ln>
              <a:solidFill>
                <a:srgbClr val="59595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95959"/>
                </a:solidFill>
              </a:endParaRPr>
            </a:p>
          </p:txBody>
        </p:sp>
        <p:sp>
          <p:nvSpPr>
            <p:cNvPr id="21" name="Rectangle 20">
              <a:extLst>
                <a:ext uri="{FF2B5EF4-FFF2-40B4-BE49-F238E27FC236}">
                  <a16:creationId xmlns:a16="http://schemas.microsoft.com/office/drawing/2014/main" id="{198BE767-7B4D-48F6-7181-15A8E5E5B1D1}"/>
                </a:ext>
              </a:extLst>
            </p:cNvPr>
            <p:cNvSpPr/>
            <p:nvPr/>
          </p:nvSpPr>
          <p:spPr>
            <a:xfrm>
              <a:off x="1463040" y="2983230"/>
              <a:ext cx="685800" cy="411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t>download</a:t>
              </a:r>
            </a:p>
            <a:p>
              <a:pPr algn="ctr"/>
              <a:r>
                <a:rPr lang="en-US" sz="900" i="1" dirty="0"/>
                <a:t>(Python)</a:t>
              </a:r>
            </a:p>
          </p:txBody>
        </p:sp>
        <p:sp>
          <p:nvSpPr>
            <p:cNvPr id="22" name="Rectangle 21">
              <a:extLst>
                <a:ext uri="{FF2B5EF4-FFF2-40B4-BE49-F238E27FC236}">
                  <a16:creationId xmlns:a16="http://schemas.microsoft.com/office/drawing/2014/main" id="{F9570D9D-E3B3-252F-D062-8C3B7D48560E}"/>
                </a:ext>
              </a:extLst>
            </p:cNvPr>
            <p:cNvSpPr/>
            <p:nvPr/>
          </p:nvSpPr>
          <p:spPr>
            <a:xfrm>
              <a:off x="3246120" y="2983230"/>
              <a:ext cx="685800" cy="411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t>extract</a:t>
              </a:r>
            </a:p>
            <a:p>
              <a:pPr algn="ctr"/>
              <a:r>
                <a:rPr lang="en-US" sz="1100" dirty="0"/>
                <a:t>+ load</a:t>
              </a:r>
            </a:p>
          </p:txBody>
        </p:sp>
        <p:sp>
          <p:nvSpPr>
            <p:cNvPr id="23" name="Rectangle 22">
              <a:extLst>
                <a:ext uri="{FF2B5EF4-FFF2-40B4-BE49-F238E27FC236}">
                  <a16:creationId xmlns:a16="http://schemas.microsoft.com/office/drawing/2014/main" id="{24EBE19F-63C1-FE3C-5482-A08A677A50E9}"/>
                </a:ext>
              </a:extLst>
            </p:cNvPr>
            <p:cNvSpPr/>
            <p:nvPr/>
          </p:nvSpPr>
          <p:spPr>
            <a:xfrm>
              <a:off x="5029200" y="2983230"/>
              <a:ext cx="685800" cy="411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t>transform</a:t>
              </a:r>
            </a:p>
          </p:txBody>
        </p:sp>
        <p:sp>
          <p:nvSpPr>
            <p:cNvPr id="24" name="Rectangle 23">
              <a:extLst>
                <a:ext uri="{FF2B5EF4-FFF2-40B4-BE49-F238E27FC236}">
                  <a16:creationId xmlns:a16="http://schemas.microsoft.com/office/drawing/2014/main" id="{60CABED5-D30E-BB10-56F5-9B3CD24D1EFF}"/>
                </a:ext>
              </a:extLst>
            </p:cNvPr>
            <p:cNvSpPr/>
            <p:nvPr/>
          </p:nvSpPr>
          <p:spPr>
            <a:xfrm>
              <a:off x="6995160" y="2983230"/>
              <a:ext cx="685800" cy="411480"/>
            </a:xfrm>
            <a:prstGeom prst="rect">
              <a:avLst/>
            </a:prstGeom>
            <a:no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rgbClr val="595959"/>
                  </a:solidFill>
                </a:rPr>
                <a:t>consume</a:t>
              </a:r>
            </a:p>
          </p:txBody>
        </p:sp>
        <p:sp>
          <p:nvSpPr>
            <p:cNvPr id="35" name="Oval 34">
              <a:extLst>
                <a:ext uri="{FF2B5EF4-FFF2-40B4-BE49-F238E27FC236}">
                  <a16:creationId xmlns:a16="http://schemas.microsoft.com/office/drawing/2014/main" id="{F45DEE69-9481-754F-60A5-46748C08E725}"/>
                </a:ext>
              </a:extLst>
            </p:cNvPr>
            <p:cNvSpPr/>
            <p:nvPr/>
          </p:nvSpPr>
          <p:spPr>
            <a:xfrm>
              <a:off x="777240" y="2388870"/>
              <a:ext cx="274320" cy="274320"/>
            </a:xfrm>
            <a:prstGeom prst="ellipse">
              <a:avLst/>
            </a:prstGeom>
            <a:solidFill>
              <a:srgbClr val="595959"/>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1</a:t>
              </a:r>
            </a:p>
          </p:txBody>
        </p:sp>
        <p:sp>
          <p:nvSpPr>
            <p:cNvPr id="36" name="Oval 35">
              <a:extLst>
                <a:ext uri="{FF2B5EF4-FFF2-40B4-BE49-F238E27FC236}">
                  <a16:creationId xmlns:a16="http://schemas.microsoft.com/office/drawing/2014/main" id="{C8FD771D-7BF3-FE3D-CE98-A56E7761707C}"/>
                </a:ext>
              </a:extLst>
            </p:cNvPr>
            <p:cNvSpPr/>
            <p:nvPr/>
          </p:nvSpPr>
          <p:spPr>
            <a:xfrm>
              <a:off x="1691640" y="2388870"/>
              <a:ext cx="274320" cy="274320"/>
            </a:xfrm>
            <a:prstGeom prst="ellipse">
              <a:avLst/>
            </a:prstGeom>
            <a:solidFill>
              <a:srgbClr val="595959"/>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2</a:t>
              </a:r>
            </a:p>
          </p:txBody>
        </p:sp>
        <p:sp>
          <p:nvSpPr>
            <p:cNvPr id="37" name="Oval 36">
              <a:extLst>
                <a:ext uri="{FF2B5EF4-FFF2-40B4-BE49-F238E27FC236}">
                  <a16:creationId xmlns:a16="http://schemas.microsoft.com/office/drawing/2014/main" id="{FC271C38-AD0E-57CC-7D70-8129E6860ADD}"/>
                </a:ext>
              </a:extLst>
            </p:cNvPr>
            <p:cNvSpPr/>
            <p:nvPr/>
          </p:nvSpPr>
          <p:spPr>
            <a:xfrm>
              <a:off x="2651760" y="2388870"/>
              <a:ext cx="274320" cy="274320"/>
            </a:xfrm>
            <a:prstGeom prst="ellipse">
              <a:avLst/>
            </a:prstGeom>
            <a:solidFill>
              <a:srgbClr val="595959"/>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3</a:t>
              </a:r>
            </a:p>
          </p:txBody>
        </p:sp>
        <p:sp>
          <p:nvSpPr>
            <p:cNvPr id="38" name="Oval 37">
              <a:extLst>
                <a:ext uri="{FF2B5EF4-FFF2-40B4-BE49-F238E27FC236}">
                  <a16:creationId xmlns:a16="http://schemas.microsoft.com/office/drawing/2014/main" id="{468CA5C7-0A1B-899B-96A2-2FF2C95FFA67}"/>
                </a:ext>
              </a:extLst>
            </p:cNvPr>
            <p:cNvSpPr/>
            <p:nvPr/>
          </p:nvSpPr>
          <p:spPr>
            <a:xfrm>
              <a:off x="3474720" y="2388870"/>
              <a:ext cx="274320" cy="274320"/>
            </a:xfrm>
            <a:prstGeom prst="ellipse">
              <a:avLst/>
            </a:prstGeom>
            <a:solidFill>
              <a:srgbClr val="595959"/>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4</a:t>
              </a:r>
            </a:p>
          </p:txBody>
        </p:sp>
        <p:sp>
          <p:nvSpPr>
            <p:cNvPr id="39" name="Oval 38">
              <a:extLst>
                <a:ext uri="{FF2B5EF4-FFF2-40B4-BE49-F238E27FC236}">
                  <a16:creationId xmlns:a16="http://schemas.microsoft.com/office/drawing/2014/main" id="{D18F72DE-DB61-58EB-54A6-C335D8FC138F}"/>
                </a:ext>
              </a:extLst>
            </p:cNvPr>
            <p:cNvSpPr/>
            <p:nvPr/>
          </p:nvSpPr>
          <p:spPr>
            <a:xfrm>
              <a:off x="4434840" y="2388870"/>
              <a:ext cx="274320" cy="274320"/>
            </a:xfrm>
            <a:prstGeom prst="ellipse">
              <a:avLst/>
            </a:prstGeom>
            <a:solidFill>
              <a:srgbClr val="595959"/>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5</a:t>
              </a:r>
            </a:p>
          </p:txBody>
        </p:sp>
        <p:sp>
          <p:nvSpPr>
            <p:cNvPr id="40" name="Oval 39">
              <a:extLst>
                <a:ext uri="{FF2B5EF4-FFF2-40B4-BE49-F238E27FC236}">
                  <a16:creationId xmlns:a16="http://schemas.microsoft.com/office/drawing/2014/main" id="{A40208CD-681A-8639-77E4-2F12921CF00A}"/>
                </a:ext>
              </a:extLst>
            </p:cNvPr>
            <p:cNvSpPr/>
            <p:nvPr/>
          </p:nvSpPr>
          <p:spPr>
            <a:xfrm>
              <a:off x="5257800" y="2388870"/>
              <a:ext cx="274320" cy="274320"/>
            </a:xfrm>
            <a:prstGeom prst="ellipse">
              <a:avLst/>
            </a:prstGeom>
            <a:solidFill>
              <a:srgbClr val="595959"/>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6</a:t>
              </a:r>
            </a:p>
          </p:txBody>
        </p:sp>
        <p:sp>
          <p:nvSpPr>
            <p:cNvPr id="41" name="Oval 40">
              <a:extLst>
                <a:ext uri="{FF2B5EF4-FFF2-40B4-BE49-F238E27FC236}">
                  <a16:creationId xmlns:a16="http://schemas.microsoft.com/office/drawing/2014/main" id="{2701AB6E-EA93-BD47-0096-19420C8AC294}"/>
                </a:ext>
              </a:extLst>
            </p:cNvPr>
            <p:cNvSpPr/>
            <p:nvPr/>
          </p:nvSpPr>
          <p:spPr>
            <a:xfrm>
              <a:off x="6217920" y="2388870"/>
              <a:ext cx="274320" cy="274320"/>
            </a:xfrm>
            <a:prstGeom prst="ellipse">
              <a:avLst/>
            </a:prstGeom>
            <a:solidFill>
              <a:srgbClr val="595959"/>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7</a:t>
              </a:r>
            </a:p>
          </p:txBody>
        </p:sp>
        <p:cxnSp>
          <p:nvCxnSpPr>
            <p:cNvPr id="45" name="Straight Arrow Connector 44">
              <a:extLst>
                <a:ext uri="{FF2B5EF4-FFF2-40B4-BE49-F238E27FC236}">
                  <a16:creationId xmlns:a16="http://schemas.microsoft.com/office/drawing/2014/main" id="{B66E9724-656D-CB0F-3BFE-2F6C17C035C7}"/>
                </a:ext>
              </a:extLst>
            </p:cNvPr>
            <p:cNvCxnSpPr>
              <a:cxnSpLocks/>
            </p:cNvCxnSpPr>
            <p:nvPr/>
          </p:nvCxnSpPr>
          <p:spPr>
            <a:xfrm>
              <a:off x="640080" y="3851910"/>
              <a:ext cx="6080760" cy="0"/>
            </a:xfrm>
            <a:prstGeom prst="straightConnector1">
              <a:avLst/>
            </a:prstGeom>
            <a:ln w="38100">
              <a:solidFill>
                <a:srgbClr val="F26522"/>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A661FD85-8447-C9F8-9B82-784185453EE1}"/>
                </a:ext>
              </a:extLst>
            </p:cNvPr>
            <p:cNvSpPr/>
            <p:nvPr/>
          </p:nvSpPr>
          <p:spPr>
            <a:xfrm>
              <a:off x="2194560" y="3669030"/>
              <a:ext cx="2834640"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26522"/>
                  </a:solidFill>
                </a:rPr>
                <a:t>Security; Data Integrity Controls; Logging</a:t>
              </a:r>
            </a:p>
          </p:txBody>
        </p:sp>
        <p:sp>
          <p:nvSpPr>
            <p:cNvPr id="47" name="Rectangle 46">
              <a:extLst>
                <a:ext uri="{FF2B5EF4-FFF2-40B4-BE49-F238E27FC236}">
                  <a16:creationId xmlns:a16="http://schemas.microsoft.com/office/drawing/2014/main" id="{7347DACE-1403-0D94-05F7-98B68CC6AF98}"/>
                </a:ext>
              </a:extLst>
            </p:cNvPr>
            <p:cNvSpPr/>
            <p:nvPr/>
          </p:nvSpPr>
          <p:spPr>
            <a:xfrm>
              <a:off x="1874520" y="2023110"/>
              <a:ext cx="3474720"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26522"/>
                  </a:solidFill>
                </a:rPr>
                <a:t>“Cron-triggered” and Automated Functional Process</a:t>
              </a:r>
            </a:p>
          </p:txBody>
        </p:sp>
        <p:sp>
          <p:nvSpPr>
            <p:cNvPr id="49" name="Oval 48">
              <a:extLst>
                <a:ext uri="{FF2B5EF4-FFF2-40B4-BE49-F238E27FC236}">
                  <a16:creationId xmlns:a16="http://schemas.microsoft.com/office/drawing/2014/main" id="{0B7AC063-C1EC-58A2-F5E0-BDE13166B494}"/>
                </a:ext>
              </a:extLst>
            </p:cNvPr>
            <p:cNvSpPr/>
            <p:nvPr/>
          </p:nvSpPr>
          <p:spPr>
            <a:xfrm>
              <a:off x="8092440" y="2708910"/>
              <a:ext cx="274320" cy="274320"/>
            </a:xfrm>
            <a:prstGeom prst="ellipse">
              <a:avLst/>
            </a:prstGeom>
            <a:solidFill>
              <a:schemeClr val="bg1"/>
            </a:solidFill>
            <a:ln>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595959"/>
                  </a:solidFill>
                </a:rPr>
                <a:t>8</a:t>
              </a:r>
            </a:p>
          </p:txBody>
        </p:sp>
        <p:sp>
          <p:nvSpPr>
            <p:cNvPr id="8" name="Rectangle 7">
              <a:extLst>
                <a:ext uri="{FF2B5EF4-FFF2-40B4-BE49-F238E27FC236}">
                  <a16:creationId xmlns:a16="http://schemas.microsoft.com/office/drawing/2014/main" id="{ADBB9D03-32A4-23CA-D5D6-767A30126400}"/>
                </a:ext>
              </a:extLst>
            </p:cNvPr>
            <p:cNvSpPr/>
            <p:nvPr/>
          </p:nvSpPr>
          <p:spPr>
            <a:xfrm>
              <a:off x="1737360" y="4034790"/>
              <a:ext cx="374904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26522"/>
                  </a:solidFill>
                </a:rPr>
                <a:t>Scalability and Extensibility</a:t>
              </a:r>
            </a:p>
            <a:p>
              <a:pPr algn="ctr"/>
              <a:r>
                <a:rPr lang="en-US" sz="1100" dirty="0">
                  <a:solidFill>
                    <a:srgbClr val="F26522"/>
                  </a:solidFill>
                </a:rPr>
                <a:t>leveraging relational data and “cloud-compatible” tooling</a:t>
              </a:r>
            </a:p>
          </p:txBody>
        </p:sp>
      </p:grpSp>
    </p:spTree>
    <p:extLst>
      <p:ext uri="{BB962C8B-B14F-4D97-AF65-F5344CB8AC3E}">
        <p14:creationId xmlns:p14="http://schemas.microsoft.com/office/powerpoint/2010/main" val="453322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A1016-D399-82F8-F71E-0896B423BBEE}"/>
              </a:ext>
            </a:extLst>
          </p:cNvPr>
          <p:cNvSpPr>
            <a:spLocks noGrp="1"/>
          </p:cNvSpPr>
          <p:nvPr>
            <p:ph type="title"/>
          </p:nvPr>
        </p:nvSpPr>
        <p:spPr/>
        <p:txBody>
          <a:bodyPr/>
          <a:lstStyle/>
          <a:p>
            <a:r>
              <a:rPr lang="en-US" dirty="0"/>
              <a:t>BIS Database Design</a:t>
            </a:r>
            <a:br>
              <a:rPr lang="en-US" dirty="0"/>
            </a:br>
            <a:r>
              <a:rPr lang="en-US" sz="1800" b="0" dirty="0"/>
              <a:t>Entity Relationship Diagram (ERD)</a:t>
            </a:r>
          </a:p>
        </p:txBody>
      </p:sp>
      <p:pic>
        <p:nvPicPr>
          <p:cNvPr id="5" name="Picture 4" descr="Graphical user interface, text, chat or text message&#10;&#10;Description automatically generated">
            <a:extLst>
              <a:ext uri="{FF2B5EF4-FFF2-40B4-BE49-F238E27FC236}">
                <a16:creationId xmlns:a16="http://schemas.microsoft.com/office/drawing/2014/main" id="{F959423A-573B-02A6-1C5C-126E54AA94AE}"/>
              </a:ext>
            </a:extLst>
          </p:cNvPr>
          <p:cNvPicPr>
            <a:picLocks noChangeAspect="1"/>
          </p:cNvPicPr>
          <p:nvPr/>
        </p:nvPicPr>
        <p:blipFill>
          <a:blip r:embed="rId2"/>
          <a:stretch>
            <a:fillRect/>
          </a:stretch>
        </p:blipFill>
        <p:spPr>
          <a:xfrm>
            <a:off x="685800" y="1511351"/>
            <a:ext cx="7772400" cy="3300679"/>
          </a:xfrm>
          <a:prstGeom prst="rect">
            <a:avLst/>
          </a:prstGeom>
        </p:spPr>
      </p:pic>
    </p:spTree>
    <p:extLst>
      <p:ext uri="{BB962C8B-B14F-4D97-AF65-F5344CB8AC3E}">
        <p14:creationId xmlns:p14="http://schemas.microsoft.com/office/powerpoint/2010/main" val="402095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B6526-8724-A3D5-A201-D5C7D8E3D20C}"/>
              </a:ext>
            </a:extLst>
          </p:cNvPr>
          <p:cNvSpPr>
            <a:spLocks noGrp="1"/>
          </p:cNvSpPr>
          <p:nvPr>
            <p:ph type="title"/>
          </p:nvPr>
        </p:nvSpPr>
        <p:spPr/>
        <p:txBody>
          <a:bodyPr/>
          <a:lstStyle/>
          <a:p>
            <a:r>
              <a:rPr lang="en-US" dirty="0"/>
              <a:t>Non-Functionals</a:t>
            </a:r>
          </a:p>
        </p:txBody>
      </p:sp>
      <p:sp>
        <p:nvSpPr>
          <p:cNvPr id="3" name="Text Placeholder 2">
            <a:extLst>
              <a:ext uri="{FF2B5EF4-FFF2-40B4-BE49-F238E27FC236}">
                <a16:creationId xmlns:a16="http://schemas.microsoft.com/office/drawing/2014/main" id="{B4A10F44-7EFC-FDD9-C4C1-C1F3D4D1367A}"/>
              </a:ext>
            </a:extLst>
          </p:cNvPr>
          <p:cNvSpPr>
            <a:spLocks noGrp="1"/>
          </p:cNvSpPr>
          <p:nvPr>
            <p:ph type="body" idx="1"/>
          </p:nvPr>
        </p:nvSpPr>
        <p:spPr/>
        <p:txBody>
          <a:bodyPr/>
          <a:lstStyle/>
          <a:p>
            <a:r>
              <a:rPr lang="en-US" dirty="0">
                <a:solidFill>
                  <a:srgbClr val="595959"/>
                </a:solidFill>
              </a:rPr>
              <a:t>Ensuring </a:t>
            </a:r>
            <a:r>
              <a:rPr lang="en-US" b="1" dirty="0">
                <a:solidFill>
                  <a:srgbClr val="0070C0"/>
                </a:solidFill>
              </a:rPr>
              <a:t>data integrity is focus</a:t>
            </a:r>
            <a:r>
              <a:rPr lang="en-US" dirty="0">
                <a:solidFill>
                  <a:srgbClr val="595959"/>
                </a:solidFill>
              </a:rPr>
              <a:t> (given no PII) </a:t>
            </a:r>
            <a:r>
              <a:rPr lang="en-US" dirty="0">
                <a:solidFill>
                  <a:srgbClr val="595959"/>
                </a:solidFill>
                <a:sym typeface="Wingdings" pitchFamily="2" charset="2"/>
              </a:rPr>
              <a:t> </a:t>
            </a:r>
            <a:r>
              <a:rPr lang="en-US" b="1" dirty="0">
                <a:solidFill>
                  <a:srgbClr val="0070C0"/>
                </a:solidFill>
                <a:sym typeface="Wingdings" pitchFamily="2" charset="2"/>
              </a:rPr>
              <a:t>best practices</a:t>
            </a:r>
            <a:r>
              <a:rPr lang="en-US" dirty="0">
                <a:solidFill>
                  <a:srgbClr val="595959"/>
                </a:solidFill>
                <a:sym typeface="Wingdings" pitchFamily="2" charset="2"/>
              </a:rPr>
              <a:t> include </a:t>
            </a:r>
            <a:r>
              <a:rPr lang="en-US" b="1" dirty="0">
                <a:solidFill>
                  <a:srgbClr val="0070C0"/>
                </a:solidFill>
                <a:sym typeface="Wingdings" pitchFamily="2" charset="2"/>
              </a:rPr>
              <a:t>least privilege</a:t>
            </a:r>
            <a:r>
              <a:rPr lang="en-US" dirty="0">
                <a:solidFill>
                  <a:srgbClr val="595959"/>
                </a:solidFill>
                <a:sym typeface="Wingdings" pitchFamily="2" charset="2"/>
              </a:rPr>
              <a:t>, </a:t>
            </a:r>
            <a:r>
              <a:rPr lang="en-US" b="1" dirty="0">
                <a:solidFill>
                  <a:srgbClr val="0070C0"/>
                </a:solidFill>
                <a:sym typeface="Wingdings" pitchFamily="2" charset="2"/>
              </a:rPr>
              <a:t>secured credentials</a:t>
            </a:r>
            <a:r>
              <a:rPr lang="en-US" dirty="0">
                <a:solidFill>
                  <a:srgbClr val="595959"/>
                </a:solidFill>
                <a:sym typeface="Wingdings" pitchFamily="2" charset="2"/>
              </a:rPr>
              <a:t>; </a:t>
            </a:r>
            <a:r>
              <a:rPr lang="en-US" b="1" dirty="0">
                <a:solidFill>
                  <a:srgbClr val="0070C0"/>
                </a:solidFill>
                <a:sym typeface="Wingdings" pitchFamily="2" charset="2"/>
              </a:rPr>
              <a:t>extensible</a:t>
            </a:r>
            <a:r>
              <a:rPr lang="en-US" dirty="0">
                <a:solidFill>
                  <a:srgbClr val="595959"/>
                </a:solidFill>
                <a:sym typeface="Wingdings" pitchFamily="2" charset="2"/>
              </a:rPr>
              <a:t> to finer-grained security</a:t>
            </a:r>
          </a:p>
          <a:p>
            <a:endParaRPr lang="en-US" dirty="0">
              <a:solidFill>
                <a:srgbClr val="595959"/>
              </a:solidFill>
              <a:sym typeface="Wingdings" pitchFamily="2" charset="2"/>
            </a:endParaRPr>
          </a:p>
          <a:p>
            <a:r>
              <a:rPr lang="en-US" dirty="0">
                <a:solidFill>
                  <a:srgbClr val="595959"/>
                </a:solidFill>
                <a:sym typeface="Wingdings" pitchFamily="2" charset="2"/>
              </a:rPr>
              <a:t>Data integrity further supported through </a:t>
            </a:r>
            <a:r>
              <a:rPr lang="en-US" b="1" dirty="0">
                <a:solidFill>
                  <a:srgbClr val="0070C0"/>
                </a:solidFill>
                <a:sym typeface="Wingdings" pitchFamily="2" charset="2"/>
              </a:rPr>
              <a:t>completeness controls and logging</a:t>
            </a:r>
          </a:p>
          <a:p>
            <a:endParaRPr lang="en-US" dirty="0">
              <a:solidFill>
                <a:srgbClr val="595959"/>
              </a:solidFill>
              <a:sym typeface="Wingdings" pitchFamily="2" charset="2"/>
            </a:endParaRPr>
          </a:p>
          <a:p>
            <a:r>
              <a:rPr lang="en-US" b="1" dirty="0">
                <a:solidFill>
                  <a:srgbClr val="0070C0"/>
                </a:solidFill>
                <a:sym typeface="Wingdings" pitchFamily="2" charset="2"/>
              </a:rPr>
              <a:t>Scalability is inherently supported</a:t>
            </a:r>
            <a:r>
              <a:rPr lang="en-US" dirty="0">
                <a:solidFill>
                  <a:srgbClr val="595959"/>
                </a:solidFill>
                <a:sym typeface="Wingdings" pitchFamily="2" charset="2"/>
              </a:rPr>
              <a:t> through </a:t>
            </a:r>
            <a:r>
              <a:rPr lang="en-US" b="1" dirty="0">
                <a:solidFill>
                  <a:srgbClr val="0070C0"/>
                </a:solidFill>
                <a:sym typeface="Wingdings" pitchFamily="2" charset="2"/>
              </a:rPr>
              <a:t>architecture, relational data, and “cloud-compatible” tooling</a:t>
            </a:r>
            <a:endParaRPr lang="en-US" b="1" dirty="0">
              <a:solidFill>
                <a:srgbClr val="0070C0"/>
              </a:solidFill>
            </a:endParaRPr>
          </a:p>
        </p:txBody>
      </p:sp>
      <p:sp>
        <p:nvSpPr>
          <p:cNvPr id="4" name="Text Placeholder 3">
            <a:extLst>
              <a:ext uri="{FF2B5EF4-FFF2-40B4-BE49-F238E27FC236}">
                <a16:creationId xmlns:a16="http://schemas.microsoft.com/office/drawing/2014/main" id="{4C76ECD3-A9EC-7D3B-F7AA-177C450D1EC0}"/>
              </a:ext>
            </a:extLst>
          </p:cNvPr>
          <p:cNvSpPr>
            <a:spLocks noGrp="1"/>
          </p:cNvSpPr>
          <p:nvPr>
            <p:ph type="body" sz="quarter" idx="13"/>
          </p:nvPr>
        </p:nvSpPr>
        <p:spPr/>
        <p:txBody>
          <a:bodyPr/>
          <a:lstStyle/>
          <a:p>
            <a:r>
              <a:rPr lang="en-US" dirty="0"/>
              <a:t>Security, Data Integrity,  Monitoring/Logging, and Scalability</a:t>
            </a:r>
          </a:p>
        </p:txBody>
      </p:sp>
    </p:spTree>
    <p:extLst>
      <p:ext uri="{BB962C8B-B14F-4D97-AF65-F5344CB8AC3E}">
        <p14:creationId xmlns:p14="http://schemas.microsoft.com/office/powerpoint/2010/main" val="424782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6E1A64D-88C5-7154-6D66-8D8FBD6AC959}"/>
              </a:ext>
            </a:extLst>
          </p:cNvPr>
          <p:cNvSpPr>
            <a:spLocks noGrp="1"/>
          </p:cNvSpPr>
          <p:nvPr>
            <p:ph type="body" idx="1"/>
          </p:nvPr>
        </p:nvSpPr>
        <p:spPr>
          <a:xfrm>
            <a:off x="609600" y="1108710"/>
            <a:ext cx="7924800" cy="2933700"/>
          </a:xfrm>
        </p:spPr>
        <p:txBody>
          <a:bodyPr anchor="ctr"/>
          <a:lstStyle/>
          <a:p>
            <a:pPr marL="114300" indent="0" algn="ctr">
              <a:buNone/>
            </a:pPr>
            <a:r>
              <a:rPr lang="en-US" sz="5400" b="1" dirty="0">
                <a:solidFill>
                  <a:schemeClr val="bg1"/>
                </a:solidFill>
              </a:rPr>
              <a:t>Demo</a:t>
            </a:r>
          </a:p>
        </p:txBody>
      </p:sp>
    </p:spTree>
    <p:extLst>
      <p:ext uri="{BB962C8B-B14F-4D97-AF65-F5344CB8AC3E}">
        <p14:creationId xmlns:p14="http://schemas.microsoft.com/office/powerpoint/2010/main" val="3855147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56964-9D4C-6884-2DC5-721286929ED9}"/>
              </a:ext>
            </a:extLst>
          </p:cNvPr>
          <p:cNvSpPr>
            <a:spLocks noGrp="1"/>
          </p:cNvSpPr>
          <p:nvPr>
            <p:ph type="title"/>
          </p:nvPr>
        </p:nvSpPr>
        <p:spPr/>
        <p:txBody>
          <a:bodyPr/>
          <a:lstStyle/>
          <a:p>
            <a:r>
              <a:rPr lang="en-US" dirty="0"/>
              <a:t>Wrap-up</a:t>
            </a:r>
          </a:p>
        </p:txBody>
      </p:sp>
      <p:sp>
        <p:nvSpPr>
          <p:cNvPr id="3" name="Text Placeholder 2">
            <a:extLst>
              <a:ext uri="{FF2B5EF4-FFF2-40B4-BE49-F238E27FC236}">
                <a16:creationId xmlns:a16="http://schemas.microsoft.com/office/drawing/2014/main" id="{44621436-45F4-61DA-39DC-7652C20CBFB9}"/>
              </a:ext>
            </a:extLst>
          </p:cNvPr>
          <p:cNvSpPr>
            <a:spLocks noGrp="1"/>
          </p:cNvSpPr>
          <p:nvPr>
            <p:ph type="body" idx="1"/>
          </p:nvPr>
        </p:nvSpPr>
        <p:spPr/>
        <p:txBody>
          <a:bodyPr/>
          <a:lstStyle/>
          <a:p>
            <a:r>
              <a:rPr lang="en-US" dirty="0"/>
              <a:t>As highlighted above, __*BIS Pipeline*__ was created as an automated </a:t>
            </a:r>
            <a:r>
              <a:rPr lang="en-US" dirty="0" err="1"/>
              <a:t>pipline</a:t>
            </a:r>
            <a:r>
              <a:rPr lang="en-US" dirty="0"/>
              <a:t> framework for BIS - and, prospectively, complementary - data. Considering this, output examples are limited to *baseline* data and analytical visualizations. That said, pipeline extensibility was considered in design and implementation, and is encouraged.</a:t>
            </a:r>
          </a:p>
          <a:p>
            <a:endParaRPr lang="en-US" dirty="0"/>
          </a:p>
          <a:p>
            <a:r>
              <a:rPr lang="en-US" dirty="0"/>
              <a:t>Regarding potential environment limitations, executing the pipeline on a local (e.g., vs. scalable cloud) environment may limit options when expanding the scope of the database to include most or all the datasets housed on BIS’s website. For instance, that substantial increase in data will result in more space to house the data which may lead to further investment in hardware. So, while the pipeline itself will be highly scalable moving forward, the limitations of on-site hardware could potentially put hold on materially expanding the database.</a:t>
            </a:r>
          </a:p>
          <a:p>
            <a:endParaRPr lang="en-US" dirty="0"/>
          </a:p>
          <a:p>
            <a:r>
              <a:rPr lang="en-US" dirty="0"/>
              <a:t>In conclusion, __*BIS </a:t>
            </a:r>
            <a:r>
              <a:rPr lang="en-US" dirty="0" err="1"/>
              <a:t>Pipline</a:t>
            </a:r>
            <a:r>
              <a:rPr lang="en-US" dirty="0"/>
              <a:t>*__ was developed as a *base* framework to enable and extend analytics and other usage of global financial data provided by the Bank of International Settlements. As noted above under *Opportunity and Solution*, possibilities range from descriptive analytics and visualization to advanced predictive models and others. The pipeline's architecture,  implementation approach, and automation support data and consumption pattern extensions limited only by user interest and ambition.</a:t>
            </a:r>
          </a:p>
        </p:txBody>
      </p:sp>
      <p:sp>
        <p:nvSpPr>
          <p:cNvPr id="4" name="Text Placeholder 3">
            <a:extLst>
              <a:ext uri="{FF2B5EF4-FFF2-40B4-BE49-F238E27FC236}">
                <a16:creationId xmlns:a16="http://schemas.microsoft.com/office/drawing/2014/main" id="{602DA5C9-7D0B-F552-7ACC-2C6B73997A14}"/>
              </a:ext>
            </a:extLst>
          </p:cNvPr>
          <p:cNvSpPr>
            <a:spLocks noGrp="1"/>
          </p:cNvSpPr>
          <p:nvPr>
            <p:ph type="body" sz="quarter" idx="13"/>
          </p:nvPr>
        </p:nvSpPr>
        <p:spPr/>
        <p:txBody>
          <a:bodyPr/>
          <a:lstStyle/>
          <a:p>
            <a:r>
              <a:rPr lang="en-US" dirty="0"/>
              <a:t>Gaps and</a:t>
            </a:r>
          </a:p>
          <a:p>
            <a:r>
              <a:rPr lang="en-US" dirty="0"/>
              <a:t>extensibility</a:t>
            </a:r>
          </a:p>
        </p:txBody>
      </p:sp>
    </p:spTree>
    <p:extLst>
      <p:ext uri="{BB962C8B-B14F-4D97-AF65-F5344CB8AC3E}">
        <p14:creationId xmlns:p14="http://schemas.microsoft.com/office/powerpoint/2010/main" val="324129410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651</TotalTime>
  <Words>637</Words>
  <Application>Microsoft Macintosh PowerPoint</Application>
  <PresentationFormat>On-screen Show (16:9)</PresentationFormat>
  <Paragraphs>84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Open Sans</vt:lpstr>
      <vt:lpstr>Simple Light</vt:lpstr>
      <vt:lpstr>BIS Pipeline Bank for International Settlements Analytics  Enabling Advanced Insight into Global Financial Stability through Data Pipeline Automation</vt:lpstr>
      <vt:lpstr>Overview</vt:lpstr>
      <vt:lpstr>Opportunity</vt:lpstr>
      <vt:lpstr>Solution</vt:lpstr>
      <vt:lpstr>Architecture Ecosystem and data flow</vt:lpstr>
      <vt:lpstr>BIS Database Design Entity Relationship Diagram (ERD)</vt:lpstr>
      <vt:lpstr>Non-Functionals</vt:lpstr>
      <vt:lpstr>PowerPoint Presentation</vt:lpstr>
      <vt:lpstr>Wrap-up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 (delete this slide for your actual pitch)</dc:title>
  <cp:lastModifiedBy>Dave Friesen</cp:lastModifiedBy>
  <cp:revision>75</cp:revision>
  <dcterms:modified xsi:type="dcterms:W3CDTF">2023-02-25T21:08:24Z</dcterms:modified>
</cp:coreProperties>
</file>