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335" r:id="rId2"/>
    <p:sldId id="383" r:id="rId3"/>
    <p:sldId id="369" r:id="rId4"/>
    <p:sldId id="379" r:id="rId5"/>
    <p:sldId id="381" r:id="rId6"/>
    <p:sldId id="382" r:id="rId7"/>
    <p:sldId id="385" r:id="rId8"/>
    <p:sldId id="388" r:id="rId9"/>
    <p:sldId id="393" r:id="rId10"/>
    <p:sldId id="394" r:id="rId11"/>
    <p:sldId id="389" r:id="rId12"/>
    <p:sldId id="392" r:id="rId13"/>
    <p:sldId id="390" r:id="rId14"/>
    <p:sldId id="391" r:id="rId15"/>
    <p:sldId id="386" r:id="rId16"/>
    <p:sldId id="387" r:id="rId17"/>
    <p:sldId id="3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703"/>
  </p:normalViewPr>
  <p:slideViewPr>
    <p:cSldViewPr>
      <p:cViewPr varScale="1">
        <p:scale>
          <a:sx n="165" d="100"/>
          <a:sy n="165" d="100"/>
        </p:scale>
        <p:origin x="4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350-FE75-4AA5-B47F-D983BA54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CB7C-7680-4211-8B46-21EB4280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92311-84CB-5A87-1C76-6126A878E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E82B-FE50-CCCF-25D2-53862CAF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967F-0719-7664-FDBE-E9B027F69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5367C-BFB6-054D-1E25-FC8CBB0DC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2E9-D720-085B-1A16-31A7A8A9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CC34-62D1-CBAC-C4DB-2FC1762E9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E638-BBC7-2FE5-AF91-50D5DBAF8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18F-D9C2-8567-7F1B-B61EE187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26AC-287D-D558-74D2-066D80E73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43FE-8A4B-5417-F74D-3A9D65069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D3C-8F64-20B1-72FA-3CD1A4B7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3B6E-3E17-A3FB-27F9-8E81F30E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258B-5721-F60F-84BF-4F5EF2898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[. . .]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26A61-2D40-93D2-5B03-819955BD77F0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1874520" y="2023110"/>
              <a:ext cx="347472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“Cron-triggered” and Automated 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B9D03-32A4-23CA-D5D6-767A30126400}"/>
                </a:ext>
              </a:extLst>
            </p:cNvPr>
            <p:cNvSpPr/>
            <p:nvPr/>
          </p:nvSpPr>
          <p:spPr>
            <a:xfrm>
              <a:off x="1737360" y="4034790"/>
              <a:ext cx="37490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Scalability and Extensibility</a:t>
              </a:r>
            </a:p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leveraging relational data and “cloud-compatible” tooling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[. . .]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AA40-EB13-CD59-740C-8AD3DA2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030-B99E-DF6D-C0E1-0095E60F8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FA9F-7980-050E-A6BE-BAD89F293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3B00-6147-0960-A07D-16F8B25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4595B-B7B9-30EE-553F-225901C33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1414-0B40-07C3-28CF-83B82076E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358</Words>
  <Application>Microsoft Macintosh PowerPoint</Application>
  <PresentationFormat>On-screen Show (16:9)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BIS Database Design Entity Relationship Diagram (ERD)</vt:lpstr>
      <vt:lpstr>Non-Functionals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70</cp:revision>
  <dcterms:modified xsi:type="dcterms:W3CDTF">2023-02-25T19:58:40Z</dcterms:modified>
</cp:coreProperties>
</file>