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66" y="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5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11" Type="http://schemas.openxmlformats.org/officeDocument/2006/relationships/slide" Target="slide8.xm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effectLst/>
        </p:spPr>
      </p:pic>
      <p:sp>
        <p:nvSpPr>
          <p:cNvPr id="5" name="Text 1"/>
          <p:cNvSpPr/>
          <p:nvPr/>
        </p:nvSpPr>
        <p:spPr>
          <a:xfrm>
            <a:off x="6319599" y="1338382"/>
            <a:ext cx="7477601" cy="3017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499"/>
              </a:lnSpc>
              <a:buNone/>
            </a:pPr>
            <a:endParaRPr lang="en-US" sz="9600" dirty="0" smtClean="0">
              <a:solidFill>
                <a:srgbClr val="547808"/>
              </a:solidFill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460629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Syne" pitchFamily="34" charset="-122"/>
                <a:cs typeface="Syne" pitchFamily="34" charset="-120"/>
              </a:rPr>
              <a:t>GladiusBot - мультибот, совмещающий в себе несколько задач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3391" y="2077938"/>
            <a:ext cx="5210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6">
                    <a:lumMod val="75000"/>
                  </a:schemeClr>
                </a:solidFill>
              </a:rPr>
              <a:t>Телеграм-бот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Gladius</a:t>
            </a:r>
            <a:endParaRPr lang="ru-R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8638" y="6041648"/>
            <a:ext cx="3933064" cy="369332"/>
          </a:xfrm>
          <a:prstGeom prst="rect">
            <a:avLst/>
          </a:prstGeom>
          <a:noFill/>
          <a:effectLst>
            <a:glow rad="2286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Авторы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Цветков Иосиф, </a:t>
            </a: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Узьков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Павел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1087" y="6539468"/>
            <a:ext cx="47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Преподаватель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Аколелов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Андрей Николаевич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4060721" y="254794"/>
            <a:ext cx="7573256" cy="6806785"/>
            <a:chOff x="6292644" y="254794"/>
            <a:chExt cx="7573256" cy="6806785"/>
          </a:xfrm>
        </p:grpSpPr>
        <p:sp>
          <p:nvSpPr>
            <p:cNvPr id="5" name="Text 1"/>
            <p:cNvSpPr/>
            <p:nvPr/>
          </p:nvSpPr>
          <p:spPr>
            <a:xfrm>
              <a:off x="8767241" y="254794"/>
              <a:ext cx="3907363" cy="191131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5017"/>
                </a:lnSpc>
                <a:buNone/>
              </a:pPr>
              <a:r>
                <a:rPr lang="en-US" sz="5400" b="1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Заключение</a:t>
              </a:r>
              <a:r>
                <a:rPr lang="en-US" sz="5400" b="1" dirty="0">
                  <a:solidFill>
                    <a:srgbClr val="F0F4F1"/>
                  </a:solidFill>
                  <a:ea typeface="Syne" pitchFamily="34" charset="-122"/>
                  <a:cs typeface="Syne" pitchFamily="34" charset="-120"/>
                </a:rPr>
                <a:t>
</a:t>
              </a:r>
              <a:r>
                <a:rPr lang="en-US" sz="5400" b="1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и</a:t>
              </a:r>
              <a:r>
                <a:rPr lang="en-US" sz="5400" b="1" dirty="0">
                  <a:solidFill>
                    <a:srgbClr val="F0F4F1"/>
                  </a:solidFill>
                  <a:ea typeface="Syne" pitchFamily="34" charset="-122"/>
                  <a:cs typeface="Syne" pitchFamily="34" charset="-120"/>
                </a:rPr>
                <a:t>
</a:t>
              </a:r>
              <a:r>
                <a:rPr lang="en-US" sz="5400" b="1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что мы сделали</a:t>
              </a:r>
              <a:endParaRPr lang="en-US" sz="5400" dirty="0"/>
            </a:p>
          </p:txBody>
        </p:sp>
        <p:sp>
          <p:nvSpPr>
            <p:cNvPr id="7" name="Text 2"/>
            <p:cNvSpPr/>
            <p:nvPr/>
          </p:nvSpPr>
          <p:spPr>
            <a:xfrm>
              <a:off x="7576066" y="2981563"/>
              <a:ext cx="6289834" cy="81557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3211"/>
                </a:lnSpc>
                <a:buNone/>
              </a:pPr>
              <a:r>
                <a:rPr lang="en-US" sz="2400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Изучили новую библиотеку telebot и реализовали бота</a:t>
              </a:r>
              <a:endParaRPr lang="en-US" sz="2400" dirty="0"/>
            </a:p>
          </p:txBody>
        </p:sp>
        <p:sp>
          <p:nvSpPr>
            <p:cNvPr id="9" name="Text 3"/>
            <p:cNvSpPr/>
            <p:nvPr/>
          </p:nvSpPr>
          <p:spPr>
            <a:xfrm>
              <a:off x="7576066" y="4612600"/>
              <a:ext cx="6289834" cy="63722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08"/>
                </a:lnSpc>
                <a:buNone/>
              </a:pPr>
              <a:r>
                <a:rPr lang="en-US" sz="2400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Научились использовать и интегрировать различные API</a:t>
              </a:r>
              <a:endParaRPr lang="en-US" sz="2400" dirty="0"/>
            </a:p>
          </p:txBody>
        </p:sp>
        <p:sp>
          <p:nvSpPr>
            <p:cNvPr id="11" name="Text 4"/>
            <p:cNvSpPr/>
            <p:nvPr/>
          </p:nvSpPr>
          <p:spPr>
            <a:xfrm>
              <a:off x="7676674" y="6243638"/>
              <a:ext cx="6088499" cy="3186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508"/>
                </a:lnSpc>
                <a:buNone/>
              </a:pPr>
              <a:r>
                <a:rPr lang="en-US" sz="2400" dirty="0">
                  <a:solidFill>
                    <a:srgbClr val="547808"/>
                  </a:solidFill>
                  <a:ea typeface="Syne" pitchFamily="34" charset="-122"/>
                  <a:cs typeface="Syne" pitchFamily="34" charset="-120"/>
                </a:rPr>
                <a:t>Научились работать с несколькими людьми</a:t>
              </a:r>
              <a:endParaRPr lang="en-US" sz="2400" dirty="0"/>
            </a:p>
          </p:txBody>
        </p:sp>
        <p:sp>
          <p:nvSpPr>
            <p:cNvPr id="13" name="Стрелка вниз 12"/>
            <p:cNvSpPr/>
            <p:nvPr/>
          </p:nvSpPr>
          <p:spPr>
            <a:xfrm>
              <a:off x="6292645" y="2730715"/>
              <a:ext cx="1022555" cy="131727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14" name="Стрелка вниз 13"/>
            <p:cNvSpPr/>
            <p:nvPr/>
          </p:nvSpPr>
          <p:spPr>
            <a:xfrm>
              <a:off x="6292644" y="4272574"/>
              <a:ext cx="1022555" cy="131727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  <p:sp>
          <p:nvSpPr>
            <p:cNvPr id="15" name="Стрелка вниз 14"/>
            <p:cNvSpPr/>
            <p:nvPr/>
          </p:nvSpPr>
          <p:spPr>
            <a:xfrm>
              <a:off x="6292645" y="5744306"/>
              <a:ext cx="1022555" cy="131727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00285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98332" y="2043113"/>
            <a:ext cx="70337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Возможные Улучшения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798332" y="329291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Расширение интеграций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3798332" y="4217670"/>
            <a:ext cx="3156347" cy="1829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Добавление поддержки новых сервисов и платформ для повышения функциональности.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727215" y="3292912"/>
            <a:ext cx="3104853" cy="694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Добавление других </a:t>
            </a:r>
          </a:p>
          <a:p>
            <a:pPr marL="0" indent="0" algn="ctr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модальностей</a:t>
            </a:r>
            <a:endParaRPr lang="en-US" sz="2187" b="1" dirty="0"/>
          </a:p>
        </p:txBody>
      </p:sp>
      <p:sp>
        <p:nvSpPr>
          <p:cNvPr id="10" name="Text 7"/>
          <p:cNvSpPr/>
          <p:nvPr/>
        </p:nvSpPr>
        <p:spPr>
          <a:xfrm>
            <a:off x="7727215" y="4217669"/>
            <a:ext cx="3156347" cy="1829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Возможность взаимодействия с ботом не только через текст, но и голос, изображения и другие форматы.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477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20" y="0"/>
            <a:ext cx="73152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0110" y="244840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 err="1" smtClean="0">
                <a:solidFill>
                  <a:srgbClr val="547808"/>
                </a:solidFill>
                <a:ea typeface="Syne"/>
                <a:cs typeface="Syne" pitchFamily="34" charset="-120"/>
              </a:rPr>
              <a:t>Цель</a:t>
            </a:r>
            <a:r>
              <a:rPr lang="ru-RU" sz="5400" b="1" dirty="0">
                <a:solidFill>
                  <a:srgbClr val="547808"/>
                </a:solidFill>
                <a:ea typeface="Syne"/>
                <a:cs typeface="Syne" pitchFamily="34" charset="-120"/>
              </a:rPr>
              <a:t> </a:t>
            </a:r>
            <a:r>
              <a:rPr lang="ru-RU" sz="5400" b="1" dirty="0" smtClean="0">
                <a:solidFill>
                  <a:srgbClr val="547808"/>
                </a:solidFill>
                <a:ea typeface="Syne"/>
                <a:cs typeface="Syne" pitchFamily="34" charset="-120"/>
              </a:rPr>
              <a:t>п</a:t>
            </a:r>
            <a:r>
              <a:rPr lang="en-US" sz="5400" b="1" dirty="0" err="1" smtClean="0">
                <a:solidFill>
                  <a:srgbClr val="547808"/>
                </a:solidFill>
                <a:ea typeface="Syne"/>
                <a:cs typeface="Syne" pitchFamily="34" charset="-120"/>
              </a:rPr>
              <a:t>роекта</a:t>
            </a:r>
            <a:endParaRPr lang="en-US" sz="5400" dirty="0">
              <a:ea typeface="Syne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36982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95005" y="3739872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725942"/>
            <a:ext cx="4926687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400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Улучшение умений работы с  библиотекой telebot 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833199" y="50103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15948" y="5052060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1555313" y="5086707"/>
            <a:ext cx="492668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Автоматизация обыденных процессов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83323" y="1614011"/>
            <a:ext cx="5663633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Задачи Проекта</a:t>
            </a:r>
            <a:endParaRPr lang="en-US" sz="6036" dirty="0"/>
          </a:p>
        </p:txBody>
      </p:sp>
      <p:sp>
        <p:nvSpPr>
          <p:cNvPr id="7" name="Text 3"/>
          <p:cNvSpPr/>
          <p:nvPr/>
        </p:nvSpPr>
        <p:spPr>
          <a:xfrm>
            <a:off x="4158793" y="3103781"/>
            <a:ext cx="3156347" cy="2221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400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Крестики-нолики онлайн - работа с разными пользователями одновременно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7641073" y="3103781"/>
            <a:ext cx="2830282" cy="2229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400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Погода - интеграция различных сервисов и API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5971" y="2027872"/>
            <a:ext cx="671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Полезные Дополнения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95" y="316658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 err="1" smtClean="0">
                <a:solidFill>
                  <a:srgbClr val="547808"/>
                </a:solidFill>
                <a:ea typeface="Syne"/>
                <a:cs typeface="Syne" pitchFamily="34" charset="-120"/>
              </a:rPr>
              <a:t>Планирование</a:t>
            </a:r>
            <a:endParaRPr lang="en-US" sz="2187" dirty="0">
              <a:ea typeface="Syne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Возможность добавлять </a:t>
            </a: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задачи</a:t>
            </a: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и события в календарь пользователя.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83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Покупки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Интеграция с магазинами для </a:t>
            </a: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оформления</a:t>
            </a: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заказов прямо в боте.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70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Развлечения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Доступ к </a:t>
            </a:r>
            <a:r>
              <a:rPr lang="en-US" sz="1750" dirty="0" err="1" smtClean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музыке</a:t>
            </a:r>
            <a:r>
              <a:rPr lang="en-US" sz="1750" dirty="0" smtClean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</a:t>
            </a:r>
            <a:r>
              <a:rPr lang="ru-RU" sz="1750" dirty="0" smtClean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dirty="0" err="1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другому</a:t>
            </a:r>
            <a:r>
              <a:rPr lang="en-US" sz="1750" dirty="0" smtClean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развлекательному контенту.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0317" y="3166584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Новости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24601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Получение персонализированных новостных сводок по интересам пользователя.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46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37710" y="15500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Что есть в боте</a:t>
            </a:r>
            <a:endParaRPr lang="en-US" sz="4400" dirty="0"/>
          </a:p>
        </p:txBody>
      </p:sp>
      <p:sp>
        <p:nvSpPr>
          <p:cNvPr id="7" name="Shape 3"/>
          <p:cNvSpPr/>
          <p:nvPr/>
        </p:nvSpPr>
        <p:spPr>
          <a:xfrm>
            <a:off x="7293054" y="2577703"/>
            <a:ext cx="44410" cy="4101703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29790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9" y="27803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27034" y="2792968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b="1" dirty="0">
                <a:solidFill>
                  <a:srgbClr val="D7E5D8"/>
                </a:solidFill>
                <a:ea typeface="Syne" pitchFamily="34" charset="-122"/>
                <a:cs typeface="Syne" pitchFamily="34" charset="-120"/>
              </a:rPr>
              <a:t>1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2676763" y="27998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547808"/>
                </a:solidFill>
                <a:ea typeface="Syne" pitchFamily="34" charset="-122"/>
              </a:rPr>
              <a:t>Погода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2037993" y="3280291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Напишите </a:t>
            </a:r>
            <a:r>
              <a:rPr lang="en-US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/weather</a:t>
            </a:r>
            <a:r>
              <a:rPr lang="ru-RU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 и узнайте погоду в указанном городе</a:t>
            </a:r>
            <a:endParaRPr lang="en-US" dirty="0"/>
          </a:p>
        </p:txBody>
      </p:sp>
      <p:sp>
        <p:nvSpPr>
          <p:cNvPr id="13" name="Shape 9"/>
          <p:cNvSpPr/>
          <p:nvPr/>
        </p:nvSpPr>
        <p:spPr>
          <a:xfrm>
            <a:off x="7565172" y="408985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3874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147977" y="3903821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b="1" dirty="0">
                <a:solidFill>
                  <a:srgbClr val="D7E5D8"/>
                </a:solidFill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834438" y="3910727"/>
            <a:ext cx="34606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API </a:t>
            </a:r>
            <a:r>
              <a:rPr lang="ru-RU" sz="2400" b="1" dirty="0" smtClean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запросы</a:t>
            </a: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8537258" y="439114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dirty="0" smtClean="0">
                <a:solidFill>
                  <a:srgbClr val="547808"/>
                </a:solidFill>
                <a:ea typeface="Syne" pitchFamily="34" charset="-122"/>
              </a:rPr>
              <a:t>Напишите </a:t>
            </a:r>
            <a:r>
              <a:rPr lang="en-US" dirty="0" smtClean="0">
                <a:solidFill>
                  <a:srgbClr val="547808"/>
                </a:solidFill>
                <a:ea typeface="Syne" pitchFamily="34" charset="-122"/>
              </a:rPr>
              <a:t>/google </a:t>
            </a:r>
            <a:r>
              <a:rPr lang="ru-RU" dirty="0" smtClean="0">
                <a:solidFill>
                  <a:srgbClr val="547808"/>
                </a:solidFill>
                <a:ea typeface="Syne" pitchFamily="34" charset="-122"/>
              </a:rPr>
              <a:t>или </a:t>
            </a:r>
            <a:r>
              <a:rPr lang="en-US" dirty="0" smtClean="0">
                <a:solidFill>
                  <a:srgbClr val="547808"/>
                </a:solidFill>
                <a:ea typeface="Syne" pitchFamily="34" charset="-122"/>
              </a:rPr>
              <a:t>/video </a:t>
            </a:r>
            <a:r>
              <a:rPr lang="ru-RU" dirty="0" smtClean="0">
                <a:solidFill>
                  <a:srgbClr val="547808"/>
                </a:solidFill>
                <a:ea typeface="Syne" pitchFamily="34" charset="-122"/>
              </a:rPr>
              <a:t>и получите результаты по запросу</a:t>
            </a:r>
            <a:endParaRPr lang="en-US" dirty="0"/>
          </a:p>
        </p:txBody>
      </p:sp>
      <p:sp>
        <p:nvSpPr>
          <p:cNvPr id="18" name="Shape 14"/>
          <p:cNvSpPr/>
          <p:nvPr/>
        </p:nvSpPr>
        <p:spPr>
          <a:xfrm>
            <a:off x="6287631" y="519642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4997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139404" y="5010388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b="1" dirty="0">
                <a:solidFill>
                  <a:srgbClr val="D7E5D8"/>
                </a:solidFill>
                <a:ea typeface="Syne" pitchFamily="34" charset="-122"/>
                <a:cs typeface="Syne" pitchFamily="34" charset="-120"/>
              </a:rPr>
              <a:t>3</a:t>
            </a:r>
            <a:endParaRPr lang="en-US" sz="2800" dirty="0"/>
          </a:p>
        </p:txBody>
      </p:sp>
      <p:sp>
        <p:nvSpPr>
          <p:cNvPr id="21" name="Text 17"/>
          <p:cNvSpPr/>
          <p:nvPr/>
        </p:nvSpPr>
        <p:spPr>
          <a:xfrm>
            <a:off x="2370772" y="5017294"/>
            <a:ext cx="33894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547808"/>
                </a:solidFill>
                <a:ea typeface="Syne" pitchFamily="34" charset="-122"/>
              </a:rPr>
              <a:t>Крестики-нолики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2037993" y="5497711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54780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Увлекательная игра для двоих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37710" y="20490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Функционал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Интерактивный интерфейс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Дружественный и понятный интерфейс с кнопками и подсказками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Интеграции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Взаимодействие с другими сервисами и приложениями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2045613" y="518040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Интересная игра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dirty="0">
                <a:solidFill>
                  <a:srgbClr val="547808"/>
                </a:solidFill>
                <a:ea typeface="Syne" pitchFamily="34" charset="-122"/>
                <a:cs typeface="Syne" pitchFamily="34" charset="-120"/>
              </a:rPr>
              <a:t>Использование многопоточности для мультиплеера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3726426" cy="4114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427" y="0"/>
            <a:ext cx="3588774" cy="4114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0"/>
            <a:ext cx="7315200" cy="23134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567" y="2313428"/>
            <a:ext cx="7315198" cy="41463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114800"/>
            <a:ext cx="3724795" cy="1619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3568" y="6459794"/>
            <a:ext cx="7316831" cy="17698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1790" y="4114800"/>
            <a:ext cx="3613412" cy="1619476"/>
          </a:xfrm>
          <a:prstGeom prst="rect">
            <a:avLst/>
          </a:prstGeom>
        </p:spPr>
      </p:pic>
      <p:pic>
        <p:nvPicPr>
          <p:cNvPr id="11" name="Рисунок 1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636" y="5734276"/>
            <a:ext cx="3728063" cy="2495324"/>
          </a:xfrm>
          <a:prstGeom prst="rect">
            <a:avLst/>
          </a:prstGeom>
        </p:spPr>
      </p:pic>
      <p:pic>
        <p:nvPicPr>
          <p:cNvPr id="12" name="Рисунок 1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6427" y="5734276"/>
            <a:ext cx="3588775" cy="2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1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85" y="8952"/>
            <a:ext cx="6306430" cy="82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Рисунок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14" y="221226"/>
            <a:ext cx="5781367" cy="77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219</Words>
  <Application>Microsoft Office PowerPoint</Application>
  <PresentationFormat>Произвольный</PresentationFormat>
  <Paragraphs>59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Syne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 iv</cp:lastModifiedBy>
  <cp:revision>12</cp:revision>
  <dcterms:created xsi:type="dcterms:W3CDTF">2024-04-27T18:32:11Z</dcterms:created>
  <dcterms:modified xsi:type="dcterms:W3CDTF">2024-04-29T17:00:02Z</dcterms:modified>
</cp:coreProperties>
</file>