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  <p:sldId id="261" r:id="rId6"/>
    <p:sldId id="266" r:id="rId7"/>
    <p:sldId id="262" r:id="rId8"/>
    <p:sldId id="263" r:id="rId9"/>
    <p:sldId id="264" r:id="rId10"/>
    <p:sldId id="265" r:id="rId11"/>
    <p:sldId id="260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E9639-9853-47CE-ADFD-E69450FC9257}" v="776" dt="2024-01-29T15:47:09.201"/>
    <p1510:client id="{F9CB3AAB-C42C-4327-9A39-7B4103D9FBB1}" v="111" dt="2024-01-29T15:50:16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0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9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9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99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79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5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5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1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9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0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1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6217" y="3033046"/>
            <a:ext cx="7197726" cy="956841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Проект: "Happy </a:t>
            </a:r>
            <a:r>
              <a:rPr lang="ru-RU" dirty="0" err="1">
                <a:ea typeface="+mj-lt"/>
                <a:cs typeface="+mj-lt"/>
              </a:rPr>
              <a:t>Bird</a:t>
            </a:r>
            <a:r>
              <a:rPr lang="ru-RU" dirty="0">
                <a:ea typeface="+mj-lt"/>
                <a:cs typeface="+mj-lt"/>
              </a:rPr>
              <a:t>"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Авторы: Цветков Иосиф, </a:t>
            </a:r>
            <a:r>
              <a:rPr lang="ru-RU" dirty="0" err="1">
                <a:ea typeface="+mn-lt"/>
                <a:cs typeface="+mn-lt"/>
              </a:rPr>
              <a:t>Узьков</a:t>
            </a:r>
            <a:r>
              <a:rPr lang="ru-RU" dirty="0">
                <a:ea typeface="+mn-lt"/>
                <a:cs typeface="+mn-lt"/>
              </a:rPr>
              <a:t> Павел, Татаркин Андрей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FBA61-FB2F-E9EE-7544-C16C7D44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645F7-67BD-B997-5FE2-030922EA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конце игры, при столкновении птица подлетает вверх, и выпадает из окна, появляется вывеска результата и кнопка повторной игры и меню.</a:t>
            </a:r>
          </a:p>
        </p:txBody>
      </p:sp>
    </p:spTree>
    <p:extLst>
      <p:ext uri="{BB962C8B-B14F-4D97-AF65-F5344CB8AC3E}">
        <p14:creationId xmlns:p14="http://schemas.microsoft.com/office/powerpoint/2010/main" val="304882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99EB5-FE77-CC4A-B9E7-E13C5BB0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Полезные добавления в будущем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65D17-B544-4A81-7C80-C2A32A57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таблицы лидеров</a:t>
            </a:r>
          </a:p>
          <a:p>
            <a:pPr>
              <a:buClr>
                <a:srgbClr val="1287C3"/>
              </a:buClr>
            </a:pPr>
            <a:r>
              <a:rPr lang="ru-RU" dirty="0"/>
              <a:t>Добавление монеток, чтобы был магазин скинов</a:t>
            </a:r>
          </a:p>
          <a:p>
            <a:pPr>
              <a:buClr>
                <a:srgbClr val="1287C3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80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59103-451B-AA2F-6673-D2D2BAEA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7BEAC-B422-E9AB-3363-A647C501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В итоге:</a:t>
            </a:r>
          </a:p>
          <a:p>
            <a:pPr>
              <a:buClr>
                <a:srgbClr val="1287C3"/>
              </a:buClr>
            </a:pPr>
            <a:r>
              <a:rPr lang="ru-RU" dirty="0"/>
              <a:t>Мы сделали проект</a:t>
            </a:r>
          </a:p>
          <a:p>
            <a:pPr>
              <a:buClr>
                <a:srgbClr val="1287C3"/>
              </a:buClr>
            </a:pPr>
            <a:r>
              <a:rPr lang="ru-RU" dirty="0"/>
              <a:t>Попрактиковали </a:t>
            </a:r>
            <a:r>
              <a:rPr lang="ru-RU" dirty="0" err="1"/>
              <a:t>PyGame</a:t>
            </a:r>
          </a:p>
          <a:p>
            <a:pPr>
              <a:buClr>
                <a:srgbClr val="1287C3"/>
              </a:buClr>
            </a:pPr>
            <a:r>
              <a:rPr lang="ru-RU" dirty="0"/>
              <a:t>Не заработали миллионы зелени (пока что)</a:t>
            </a:r>
          </a:p>
        </p:txBody>
      </p:sp>
    </p:spTree>
    <p:extLst>
      <p:ext uri="{BB962C8B-B14F-4D97-AF65-F5344CB8AC3E}">
        <p14:creationId xmlns:p14="http://schemas.microsoft.com/office/powerpoint/2010/main" val="367757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B7BAD-8F09-71AE-FDA2-C8BC9E86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Какова цель проекта?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98C8C9-AC4C-8A03-29C8-6E88E6A8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Создать приложение на основе изученного материала по теме: </a:t>
            </a:r>
            <a:r>
              <a:rPr lang="ru-RU" dirty="0" err="1">
                <a:ea typeface="+mn-lt"/>
                <a:cs typeface="+mn-lt"/>
              </a:rPr>
              <a:t>PyGame</a:t>
            </a:r>
            <a:endParaRPr lang="ru-RU"/>
          </a:p>
          <a:p>
            <a:pPr>
              <a:buClr>
                <a:srgbClr val="1287C3"/>
              </a:buClr>
            </a:pPr>
            <a:r>
              <a:rPr lang="ru-RU" dirty="0">
                <a:ea typeface="+mn-lt"/>
                <a:cs typeface="+mn-lt"/>
              </a:rPr>
              <a:t>Отработать на практике новые знания и навыки.</a:t>
            </a:r>
          </a:p>
          <a:p>
            <a:pPr>
              <a:buClr>
                <a:srgbClr val="1287C3"/>
              </a:buClr>
            </a:pPr>
            <a:r>
              <a:rPr lang="ru-RU" dirty="0"/>
              <a:t>Заработать миллионы (по возможности)</a:t>
            </a:r>
          </a:p>
        </p:txBody>
      </p:sp>
    </p:spTree>
    <p:extLst>
      <p:ext uri="{BB962C8B-B14F-4D97-AF65-F5344CB8AC3E}">
        <p14:creationId xmlns:p14="http://schemas.microsoft.com/office/powerpoint/2010/main" val="131045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3B09A-9DB4-891D-0095-B99E69C9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Идея проекта: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ABEC1-5EEA-4718-DC0C-7A238112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игру подобную популярному 8-битному хиту </a:t>
            </a:r>
            <a:r>
              <a:rPr lang="ru-RU" dirty="0" err="1"/>
              <a:t>Flappy</a:t>
            </a:r>
            <a:r>
              <a:rPr lang="ru-RU" dirty="0"/>
              <a:t> </a:t>
            </a:r>
            <a:r>
              <a:rPr lang="ru-RU" dirty="0" err="1"/>
              <a:t>Bird</a:t>
            </a:r>
            <a:r>
              <a:rPr lang="ru-RU" dirty="0"/>
              <a:t> с дополнительными механиками и идеями.</a:t>
            </a:r>
          </a:p>
        </p:txBody>
      </p:sp>
    </p:spTree>
    <p:extLst>
      <p:ext uri="{BB962C8B-B14F-4D97-AF65-F5344CB8AC3E}">
        <p14:creationId xmlns:p14="http://schemas.microsoft.com/office/powerpoint/2010/main" val="360351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13DA-80BD-C2DB-4221-A6BC3C9E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Что будет в проекте?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929C4-634D-2F45-913E-41E5C6B6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В проекте должны быть реализованы такие вещи, как:</a:t>
            </a:r>
            <a:endParaRPr lang="ru-RU" dirty="0"/>
          </a:p>
          <a:p>
            <a:pPr>
              <a:buClr>
                <a:srgbClr val="1287C3"/>
              </a:buClr>
            </a:pPr>
            <a:r>
              <a:rPr lang="ru-RU" dirty="0">
                <a:ea typeface="+mn-lt"/>
                <a:cs typeface="+mn-lt"/>
              </a:rPr>
              <a:t>  Заставка, главное меню</a:t>
            </a:r>
            <a:endParaRPr lang="ru-RU"/>
          </a:p>
          <a:p>
            <a:pPr>
              <a:buClr>
                <a:srgbClr val="1287C3"/>
              </a:buClr>
            </a:pPr>
            <a:r>
              <a:rPr lang="ru-RU" dirty="0">
                <a:ea typeface="+mn-lt"/>
                <a:cs typeface="+mn-lt"/>
              </a:rPr>
              <a:t>  Настройка игры (персонализация, громкость музыки)</a:t>
            </a:r>
            <a:endParaRPr lang="ru-RU"/>
          </a:p>
          <a:p>
            <a:pPr>
              <a:buClr>
                <a:srgbClr val="1287C3"/>
              </a:buClr>
            </a:pPr>
            <a:r>
              <a:rPr lang="ru-RU" dirty="0">
                <a:ea typeface="+mn-lt"/>
                <a:cs typeface="+mn-lt"/>
              </a:rPr>
              <a:t>  Сохранение рекорда</a:t>
            </a:r>
            <a:endParaRPr lang="ru-RU" dirty="0"/>
          </a:p>
          <a:p>
            <a:pPr>
              <a:buClr>
                <a:srgbClr val="1287C3"/>
              </a:buClr>
            </a:pPr>
            <a:r>
              <a:rPr lang="ru-RU" dirty="0"/>
              <a:t>  Основной гейм-</a:t>
            </a:r>
            <a:r>
              <a:rPr lang="ru-RU" dirty="0" err="1"/>
              <a:t>плей</a:t>
            </a:r>
          </a:p>
          <a:p>
            <a:pPr>
              <a:buClr>
                <a:srgbClr val="1287C3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37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FF5D5-5543-765D-4E19-420B61B0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CDC3D-77FD-CBD1-FA61-220DA778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7311"/>
            <a:ext cx="10018713" cy="3153889"/>
          </a:xfrm>
        </p:spPr>
        <p:txBody>
          <a:bodyPr/>
          <a:lstStyle/>
          <a:p>
            <a:pPr marL="0" indent="0">
              <a:buClr>
                <a:srgbClr val="1287C3"/>
              </a:buClr>
              <a:buNone/>
            </a:pPr>
            <a:r>
              <a:rPr lang="ru-RU" dirty="0"/>
              <a:t>В начальном окне располагаются несколько кнопок:</a:t>
            </a:r>
          </a:p>
          <a:p>
            <a:pPr>
              <a:buClr>
                <a:srgbClr val="1287C3"/>
              </a:buClr>
            </a:pPr>
            <a:r>
              <a:rPr lang="ru-RU" dirty="0"/>
              <a:t>Start - начало игры</a:t>
            </a:r>
          </a:p>
          <a:p>
            <a:pPr>
              <a:buClr>
                <a:srgbClr val="1287C3"/>
              </a:buClr>
            </a:pPr>
            <a:r>
              <a:rPr lang="ru-RU" dirty="0"/>
              <a:t>Звук - регуляция звука</a:t>
            </a:r>
          </a:p>
          <a:p>
            <a:pPr>
              <a:buClr>
                <a:srgbClr val="1287C3"/>
              </a:buClr>
            </a:pPr>
            <a:r>
              <a:rPr lang="ru-RU" dirty="0"/>
              <a:t>Корзина - скины</a:t>
            </a:r>
          </a:p>
          <a:p>
            <a:pPr>
              <a:buClr>
                <a:srgbClr val="1287C3"/>
              </a:buClr>
            </a:pPr>
            <a:r>
              <a:rPr lang="ru-RU" dirty="0"/>
              <a:t>Земля - уровень генерации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6DDB68C-2818-6E35-3757-6D552E25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552" y="1717778"/>
            <a:ext cx="2733675" cy="4867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49718C-C4A6-06A9-281D-691EC434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199" y="3871479"/>
            <a:ext cx="1402277" cy="609352"/>
          </a:xfrm>
          <a:prstGeom prst="rect">
            <a:avLst/>
          </a:prstGeom>
        </p:spPr>
      </p:pic>
      <p:pic>
        <p:nvPicPr>
          <p:cNvPr id="6" name="Рисунок 5" descr="Громкоговоритель Иконки компьютера Звук Кнопка, Кнопка ...">
            <a:extLst>
              <a:ext uri="{FF2B5EF4-FFF2-40B4-BE49-F238E27FC236}">
                <a16:creationId xmlns:a16="http://schemas.microsoft.com/office/drawing/2014/main" id="{290E6029-C35D-00DF-B52B-4DCEF7F26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868" y="5068926"/>
            <a:ext cx="358239" cy="342121"/>
          </a:xfrm>
          <a:prstGeom prst="rect">
            <a:avLst/>
          </a:prstGeom>
        </p:spPr>
      </p:pic>
      <p:pic>
        <p:nvPicPr>
          <p:cNvPr id="7" name="Рисунок 6" descr="Корзина покупок Интернет-магазин Электронная коммерция, кнопка регистрации,  текст, прямоугольник, черный png | PNGWing">
            <a:extLst>
              <a:ext uri="{FF2B5EF4-FFF2-40B4-BE49-F238E27FC236}">
                <a16:creationId xmlns:a16="http://schemas.microsoft.com/office/drawing/2014/main" id="{431D0EBB-813C-7631-58A8-D04D8128C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140" y="5037796"/>
            <a:ext cx="428503" cy="404381"/>
          </a:xfrm>
          <a:prstGeom prst="rect">
            <a:avLst/>
          </a:prstGeom>
        </p:spPr>
      </p:pic>
      <p:pic>
        <p:nvPicPr>
          <p:cNvPr id="8" name="Рисунок 7" descr="Изображение выглядит как круг, символ, эмблем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F27B56C-4746-E2FD-6304-E0DE54CB7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7832" y="5002728"/>
            <a:ext cx="538596" cy="4844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BFDB06-0165-B878-3AE3-D817445D7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3602" y="2666010"/>
            <a:ext cx="1933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1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1E706-94B3-D02D-2136-6A2E8F08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Кастомизация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B7632-731F-0443-C29C-C477FCA9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выбор даётся 3 скина, которые можно выбрать переключением стрелочек</a:t>
            </a:r>
          </a:p>
        </p:txBody>
      </p:sp>
    </p:spTree>
    <p:extLst>
      <p:ext uri="{BB962C8B-B14F-4D97-AF65-F5344CB8AC3E}">
        <p14:creationId xmlns:p14="http://schemas.microsoft.com/office/powerpoint/2010/main" val="173385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3E0A9-5F26-379E-CF70-F9F98125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шла идея игры?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B2F1C-2187-2EE5-F906-3792448C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Изначально хотелось сделать слежение за игроком, но в итоге немного изменили </a:t>
            </a:r>
          </a:p>
        </p:txBody>
      </p:sp>
      <p:pic>
        <p:nvPicPr>
          <p:cNvPr id="4" name="Рисунок 3" descr="Изображение выглядит как зарисовка, рамка, черно-бел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1B57692-2262-3D95-0512-DEDED98E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539" y="4625563"/>
            <a:ext cx="2018558" cy="16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E14E2-E77E-3A4C-B0D1-EEF00DE5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Конечный вариант физики птицы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A3BEC-1B43-0CE0-611C-B53A9231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Остановились на варианте, что птица до определенного момента движется, а далее остаётся на месте, а столбики идут влево.</a:t>
            </a:r>
          </a:p>
        </p:txBody>
      </p:sp>
      <p:pic>
        <p:nvPicPr>
          <p:cNvPr id="4" name="Рисунок 3" descr="Изображение выглядит как рисунок, графическая вставка, диаграмм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D0C99142-25A0-82C8-A7E4-24E55F18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61" y="4936049"/>
            <a:ext cx="3354780" cy="165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8EC0E-83A8-1064-A933-A9C01570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874E1-822B-8287-5495-20BA8C99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ходе всей игры, наша птица не стоит, а летит, для этого была сделана анимация, вот версия для одного скина</a:t>
            </a:r>
          </a:p>
        </p:txBody>
      </p:sp>
      <p:pic>
        <p:nvPicPr>
          <p:cNvPr id="4" name="Рисунок 3" descr="Изображение выглядит как графическая вставка, Графика, графический дизайн, Кармин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D5B47B98-5CA3-456D-473C-0DB886BA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4768"/>
            <a:ext cx="12192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3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Parallax</vt:lpstr>
      <vt:lpstr>Проект: "Happy Bird"</vt:lpstr>
      <vt:lpstr>Какова цель проекта?</vt:lpstr>
      <vt:lpstr>Идея проекта:</vt:lpstr>
      <vt:lpstr>Что будет в проекте?</vt:lpstr>
      <vt:lpstr>Начальное окно</vt:lpstr>
      <vt:lpstr>Кастомизация</vt:lpstr>
      <vt:lpstr>Как шла идея игры?</vt:lpstr>
      <vt:lpstr>Конечный вариант физики птицы</vt:lpstr>
      <vt:lpstr>Анимация</vt:lpstr>
      <vt:lpstr>Конец игры</vt:lpstr>
      <vt:lpstr>Полезные добавления в будущем 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151</cp:revision>
  <dcterms:created xsi:type="dcterms:W3CDTF">2024-01-29T15:25:07Z</dcterms:created>
  <dcterms:modified xsi:type="dcterms:W3CDTF">2024-01-29T16:53:28Z</dcterms:modified>
</cp:coreProperties>
</file>