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E4C0B-623C-4D97-9D44-DA0DBAA4E87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AAEF66-A61B-48D0-AD82-6370347DAA8B}">
      <dgm:prSet/>
      <dgm:spPr/>
      <dgm:t>
        <a:bodyPr/>
        <a:lstStyle/>
        <a:p>
          <a:r>
            <a:rPr lang="fr-FR" smtClean="0">
              <a:ln>
                <a:noFill/>
              </a:ln>
              <a:solidFill>
                <a:schemeClr val="tx1"/>
              </a:solidFill>
              <a:effectLst/>
            </a:rPr>
            <a:t>Internet</a:t>
          </a:r>
          <a:endParaRPr lang="fr-FR">
            <a:ln>
              <a:noFill/>
            </a:ln>
            <a:solidFill>
              <a:schemeClr val="tx1"/>
            </a:solidFill>
            <a:effectLst/>
          </a:endParaRPr>
        </a:p>
      </dgm:t>
    </dgm:pt>
    <dgm:pt modelId="{E7AB5F41-B244-47E3-8F57-77377481B88E}" type="parTrans" cxnId="{EA7EB9EE-1B63-4981-8BB8-54C75B079A3E}">
      <dgm:prSet/>
      <dgm:spPr/>
      <dgm:t>
        <a:bodyPr/>
        <a:lstStyle/>
        <a:p>
          <a:endParaRPr lang="fr-FR"/>
        </a:p>
      </dgm:t>
    </dgm:pt>
    <dgm:pt modelId="{EEE125CD-38F8-4189-88B3-953DE5B9FFDB}" type="sibTrans" cxnId="{EA7EB9EE-1B63-4981-8BB8-54C75B079A3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BDA0EC43-D444-4559-A1B6-2E39B87D8493}">
      <dgm:prSet phldrT="[Texte]"/>
      <dgm:spPr/>
      <dgm:t>
        <a:bodyPr/>
        <a:lstStyle/>
        <a:p>
          <a:r>
            <a:rPr lang="fr-FR" b="1" smtClean="0"/>
            <a:t>Web</a:t>
          </a:r>
          <a:endParaRPr lang="fr-FR" b="1"/>
        </a:p>
      </dgm:t>
    </dgm:pt>
    <dgm:pt modelId="{1163F0B7-B90B-4327-B7F0-CF4FE88613E9}" type="parTrans" cxnId="{6D81A1FA-40AE-4FCC-B5F3-93DDE95A4331}">
      <dgm:prSet/>
      <dgm:spPr/>
      <dgm:t>
        <a:bodyPr/>
        <a:lstStyle/>
        <a:p>
          <a:endParaRPr lang="fr-FR"/>
        </a:p>
      </dgm:t>
    </dgm:pt>
    <dgm:pt modelId="{8F7E9173-77D6-4196-99D8-B67B6DEDA9DB}" type="sibTrans" cxnId="{6D81A1FA-40AE-4FCC-B5F3-93DDE95A433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A8EBBDDD-3F5F-417F-B418-B56C0950D65A}">
      <dgm:prSet phldrT="[Texte]"/>
      <dgm:spPr/>
      <dgm:t>
        <a:bodyPr/>
        <a:lstStyle/>
        <a:p>
          <a:r>
            <a:rPr lang="fr-FR" smtClean="0"/>
            <a:t>Échanges de fichier</a:t>
          </a:r>
          <a:endParaRPr lang="fr-FR"/>
        </a:p>
      </dgm:t>
    </dgm:pt>
    <dgm:pt modelId="{8D80EAFF-84A7-457C-B461-13D3D3C50DE3}" type="parTrans" cxnId="{6E772BB7-8BF6-4FDD-BD2D-1B76D02EB9C3}">
      <dgm:prSet/>
      <dgm:spPr/>
      <dgm:t>
        <a:bodyPr/>
        <a:lstStyle/>
        <a:p>
          <a:endParaRPr lang="fr-FR"/>
        </a:p>
      </dgm:t>
    </dgm:pt>
    <dgm:pt modelId="{8DAE89AE-0CD3-4886-819A-4D33EED854C3}" type="sibTrans" cxnId="{6E772BB7-8BF6-4FDD-BD2D-1B76D02EB9C3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E767FA5D-23A8-492E-98B2-909B3F47A277}">
      <dgm:prSet phldrT="[Texte]"/>
      <dgm:spPr/>
      <dgm:t>
        <a:bodyPr/>
        <a:lstStyle/>
        <a:p>
          <a:r>
            <a:rPr lang="fr-FR" smtClean="0"/>
            <a:t>Téléphonie</a:t>
          </a:r>
          <a:endParaRPr lang="fr-FR"/>
        </a:p>
      </dgm:t>
    </dgm:pt>
    <dgm:pt modelId="{370B01AD-FCE8-4F7D-9963-98CF387EE08F}" type="parTrans" cxnId="{F58B0AD5-FAD6-4B68-B49A-07E81BE4E7DD}">
      <dgm:prSet/>
      <dgm:spPr/>
      <dgm:t>
        <a:bodyPr/>
        <a:lstStyle/>
        <a:p>
          <a:endParaRPr lang="fr-FR"/>
        </a:p>
      </dgm:t>
    </dgm:pt>
    <dgm:pt modelId="{6DAA0197-0399-41CD-BAFD-563800365B53}" type="sibTrans" cxnId="{F58B0AD5-FAD6-4B68-B49A-07E81BE4E7D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0605B51D-3CFF-4E72-BBD2-2C6CF8975A98}">
      <dgm:prSet phldrT="[Texte]"/>
      <dgm:spPr/>
      <dgm:t>
        <a:bodyPr/>
        <a:lstStyle/>
        <a:p>
          <a:r>
            <a:rPr lang="fr-FR" smtClean="0"/>
            <a:t>Messagerie instantanée</a:t>
          </a:r>
          <a:endParaRPr lang="fr-FR"/>
        </a:p>
      </dgm:t>
    </dgm:pt>
    <dgm:pt modelId="{44CA85D8-788E-4EB5-8CEE-FD4CF480A485}" type="parTrans" cxnId="{637920E9-217D-498B-8FD7-132FDE85EB28}">
      <dgm:prSet/>
      <dgm:spPr/>
      <dgm:t>
        <a:bodyPr/>
        <a:lstStyle/>
        <a:p>
          <a:endParaRPr lang="fr-FR"/>
        </a:p>
      </dgm:t>
    </dgm:pt>
    <dgm:pt modelId="{85FA7B54-3938-464A-B0B5-4BF50247280A}" type="sibTrans" cxnId="{637920E9-217D-498B-8FD7-132FDE85EB28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E81A35EC-2EE4-443B-8063-F1059E237A7C}" type="pres">
      <dgm:prSet presAssocID="{9F8E4C0B-623C-4D97-9D44-DA0DBAA4E87B}" presName="Name0" presStyleCnt="0">
        <dgm:presLayoutVars>
          <dgm:chMax val="7"/>
          <dgm:chPref val="7"/>
          <dgm:dir/>
        </dgm:presLayoutVars>
      </dgm:prSet>
      <dgm:spPr/>
    </dgm:pt>
    <dgm:pt modelId="{08C77E08-FF8A-4BFE-936C-DEFD6AF14F22}" type="pres">
      <dgm:prSet presAssocID="{9F8E4C0B-623C-4D97-9D44-DA0DBAA4E87B}" presName="Name1" presStyleCnt="0"/>
      <dgm:spPr/>
    </dgm:pt>
    <dgm:pt modelId="{D0E6547E-0DDB-4288-B190-6CA21E3FA57F}" type="pres">
      <dgm:prSet presAssocID="{EEE125CD-38F8-4189-88B3-953DE5B9FFDB}" presName="picture_1" presStyleCnt="0"/>
      <dgm:spPr/>
    </dgm:pt>
    <dgm:pt modelId="{0557B07F-7E04-4A79-B502-B3797DFC393D}" type="pres">
      <dgm:prSet presAssocID="{EEE125CD-38F8-4189-88B3-953DE5B9FFDB}" presName="pictureRepeatNode" presStyleLbl="alignImgPlace1" presStyleIdx="0" presStyleCnt="5"/>
      <dgm:spPr/>
    </dgm:pt>
    <dgm:pt modelId="{29F70E9E-E627-4840-909A-0B36E1210DDC}" type="pres">
      <dgm:prSet presAssocID="{3FAAEF66-A61B-48D0-AD82-6370347DAA8B}" presName="text_1" presStyleLbl="node1" presStyleIdx="0" presStyleCnt="0" custScaleY="62093" custLinFactY="15986" custLinFactNeighborY="100000">
        <dgm:presLayoutVars>
          <dgm:bulletEnabled val="1"/>
        </dgm:presLayoutVars>
      </dgm:prSet>
      <dgm:spPr/>
    </dgm:pt>
    <dgm:pt modelId="{5DD42D9F-C4D6-46C3-9721-29047C7372AB}" type="pres">
      <dgm:prSet presAssocID="{8F7E9173-77D6-4196-99D8-B67B6DEDA9DB}" presName="picture_2" presStyleCnt="0"/>
      <dgm:spPr/>
    </dgm:pt>
    <dgm:pt modelId="{88AE1345-C2D1-4DCD-B1F0-D1235F920DA3}" type="pres">
      <dgm:prSet presAssocID="{8F7E9173-77D6-4196-99D8-B67B6DEDA9DB}" presName="pictureRepeatNode" presStyleLbl="alignImgPlace1" presStyleIdx="1" presStyleCnt="5"/>
      <dgm:spPr/>
    </dgm:pt>
    <dgm:pt modelId="{FACF9A5E-D899-43F4-8940-2425F50BFCEA}" type="pres">
      <dgm:prSet presAssocID="{BDA0EC43-D444-4559-A1B6-2E39B87D8493}" presName="line_2" presStyleLbl="parChTrans1D1" presStyleIdx="0" presStyleCnt="4"/>
      <dgm:spPr/>
    </dgm:pt>
    <dgm:pt modelId="{B68D75D3-E105-4A7D-980F-0DC7F288CEDB}" type="pres">
      <dgm:prSet presAssocID="{BDA0EC43-D444-4559-A1B6-2E39B87D8493}" presName="textparent_2" presStyleLbl="node1" presStyleIdx="0" presStyleCnt="0"/>
      <dgm:spPr/>
    </dgm:pt>
    <dgm:pt modelId="{18D0D570-CC97-4789-8D2C-80A0C162E125}" type="pres">
      <dgm:prSet presAssocID="{BDA0EC43-D444-4559-A1B6-2E39B87D8493}" presName="text_2" presStyleLbl="revTx" presStyleIdx="0" presStyleCnt="4">
        <dgm:presLayoutVars>
          <dgm:bulletEnabled val="1"/>
        </dgm:presLayoutVars>
      </dgm:prSet>
      <dgm:spPr/>
    </dgm:pt>
    <dgm:pt modelId="{0B9D92C3-6729-4A01-BADF-18307178BF0E}" type="pres">
      <dgm:prSet presAssocID="{85FA7B54-3938-464A-B0B5-4BF50247280A}" presName="picture_3" presStyleCnt="0"/>
      <dgm:spPr/>
    </dgm:pt>
    <dgm:pt modelId="{3B350F69-BC7F-459F-94F7-8765E41A513D}" type="pres">
      <dgm:prSet presAssocID="{85FA7B54-3938-464A-B0B5-4BF50247280A}" presName="pictureRepeatNode" presStyleLbl="alignImgPlace1" presStyleIdx="2" presStyleCnt="5"/>
      <dgm:spPr/>
    </dgm:pt>
    <dgm:pt modelId="{C510FFDD-ABAC-42E6-BFD1-D87B41DD1C0D}" type="pres">
      <dgm:prSet presAssocID="{0605B51D-3CFF-4E72-BBD2-2C6CF8975A98}" presName="line_3" presStyleLbl="parChTrans1D1" presStyleIdx="1" presStyleCnt="4"/>
      <dgm:spPr/>
    </dgm:pt>
    <dgm:pt modelId="{ECA15E1B-0D18-46CF-8070-B27AE300D3A3}" type="pres">
      <dgm:prSet presAssocID="{0605B51D-3CFF-4E72-BBD2-2C6CF8975A98}" presName="textparent_3" presStyleLbl="node1" presStyleIdx="0" presStyleCnt="0"/>
      <dgm:spPr/>
    </dgm:pt>
    <dgm:pt modelId="{F433C063-CEE2-49F3-ADF6-F4C591B1ED0B}" type="pres">
      <dgm:prSet presAssocID="{0605B51D-3CFF-4E72-BBD2-2C6CF8975A98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603FFA-A4EC-489E-8195-BED71C2C03A2}" type="pres">
      <dgm:prSet presAssocID="{8DAE89AE-0CD3-4886-819A-4D33EED854C3}" presName="picture_4" presStyleCnt="0"/>
      <dgm:spPr/>
    </dgm:pt>
    <dgm:pt modelId="{F028B57E-D49E-45E1-BB54-E440B8979882}" type="pres">
      <dgm:prSet presAssocID="{8DAE89AE-0CD3-4886-819A-4D33EED854C3}" presName="pictureRepeatNode" presStyleLbl="alignImgPlace1" presStyleIdx="3" presStyleCnt="5"/>
      <dgm:spPr/>
    </dgm:pt>
    <dgm:pt modelId="{720A7576-6CDE-4266-8430-37567E0376DE}" type="pres">
      <dgm:prSet presAssocID="{A8EBBDDD-3F5F-417F-B418-B56C0950D65A}" presName="line_4" presStyleLbl="parChTrans1D1" presStyleIdx="2" presStyleCnt="4" custLinFactNeighborX="-9811"/>
      <dgm:spPr/>
    </dgm:pt>
    <dgm:pt modelId="{42AE413C-2AA0-43DC-974E-FA9B61FA7196}" type="pres">
      <dgm:prSet presAssocID="{A8EBBDDD-3F5F-417F-B418-B56C0950D65A}" presName="textparent_4" presStyleLbl="node1" presStyleIdx="0" presStyleCnt="0"/>
      <dgm:spPr/>
    </dgm:pt>
    <dgm:pt modelId="{D44149A6-3C7D-428F-AA90-BF94D9C6334E}" type="pres">
      <dgm:prSet presAssocID="{A8EBBDDD-3F5F-417F-B418-B56C0950D65A}" presName="text_4" presStyleLbl="revTx" presStyleIdx="2" presStyleCnt="4">
        <dgm:presLayoutVars>
          <dgm:bulletEnabled val="1"/>
        </dgm:presLayoutVars>
      </dgm:prSet>
      <dgm:spPr/>
    </dgm:pt>
    <dgm:pt modelId="{C1F1FC55-9243-451F-80D2-938AFEBF98EE}" type="pres">
      <dgm:prSet presAssocID="{6DAA0197-0399-41CD-BAFD-563800365B53}" presName="picture_5" presStyleCnt="0"/>
      <dgm:spPr/>
    </dgm:pt>
    <dgm:pt modelId="{ABE9A04C-A94F-4FED-9D7D-8F94A2E08D80}" type="pres">
      <dgm:prSet presAssocID="{6DAA0197-0399-41CD-BAFD-563800365B53}" presName="pictureRepeatNode" presStyleLbl="alignImgPlace1" presStyleIdx="4" presStyleCnt="5"/>
      <dgm:spPr/>
    </dgm:pt>
    <dgm:pt modelId="{8242D167-F27E-403A-B1F1-52224AFE658E}" type="pres">
      <dgm:prSet presAssocID="{E767FA5D-23A8-492E-98B2-909B3F47A277}" presName="line_5" presStyleLbl="parChTrans1D1" presStyleIdx="3" presStyleCnt="4"/>
      <dgm:spPr/>
    </dgm:pt>
    <dgm:pt modelId="{CEED0369-37DD-449E-AF77-AD3B8316271E}" type="pres">
      <dgm:prSet presAssocID="{E767FA5D-23A8-492E-98B2-909B3F47A277}" presName="textparent_5" presStyleLbl="node1" presStyleIdx="0" presStyleCnt="0"/>
      <dgm:spPr/>
    </dgm:pt>
    <dgm:pt modelId="{D69238BC-EB87-4A97-987E-6CDFBD8F0614}" type="pres">
      <dgm:prSet presAssocID="{E767FA5D-23A8-492E-98B2-909B3F47A277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CE5100E-9E21-405C-B505-86C00395063A}" type="presOf" srcId="{85FA7B54-3938-464A-B0B5-4BF50247280A}" destId="{3B350F69-BC7F-459F-94F7-8765E41A513D}" srcOrd="0" destOrd="0" presId="urn:microsoft.com/office/officeart/2008/layout/CircularPictureCallout"/>
    <dgm:cxn modelId="{F58B0AD5-FAD6-4B68-B49A-07E81BE4E7DD}" srcId="{9F8E4C0B-623C-4D97-9D44-DA0DBAA4E87B}" destId="{E767FA5D-23A8-492E-98B2-909B3F47A277}" srcOrd="4" destOrd="0" parTransId="{370B01AD-FCE8-4F7D-9963-98CF387EE08F}" sibTransId="{6DAA0197-0399-41CD-BAFD-563800365B53}"/>
    <dgm:cxn modelId="{B6589688-E223-430F-85CF-2C5BBD64A683}" type="presOf" srcId="{9F8E4C0B-623C-4D97-9D44-DA0DBAA4E87B}" destId="{E81A35EC-2EE4-443B-8063-F1059E237A7C}" srcOrd="0" destOrd="0" presId="urn:microsoft.com/office/officeart/2008/layout/CircularPictureCallout"/>
    <dgm:cxn modelId="{42070547-18EB-49D9-916A-F643169CF615}" type="presOf" srcId="{BDA0EC43-D444-4559-A1B6-2E39B87D8493}" destId="{18D0D570-CC97-4789-8D2C-80A0C162E125}" srcOrd="0" destOrd="0" presId="urn:microsoft.com/office/officeart/2008/layout/CircularPictureCallout"/>
    <dgm:cxn modelId="{630321EC-4B97-40B7-9104-23E9D343DB27}" type="presOf" srcId="{E767FA5D-23A8-492E-98B2-909B3F47A277}" destId="{D69238BC-EB87-4A97-987E-6CDFBD8F0614}" srcOrd="0" destOrd="0" presId="urn:microsoft.com/office/officeart/2008/layout/CircularPictureCallout"/>
    <dgm:cxn modelId="{6E772BB7-8BF6-4FDD-BD2D-1B76D02EB9C3}" srcId="{9F8E4C0B-623C-4D97-9D44-DA0DBAA4E87B}" destId="{A8EBBDDD-3F5F-417F-B418-B56C0950D65A}" srcOrd="3" destOrd="0" parTransId="{8D80EAFF-84A7-457C-B461-13D3D3C50DE3}" sibTransId="{8DAE89AE-0CD3-4886-819A-4D33EED854C3}"/>
    <dgm:cxn modelId="{AE240E1A-06B7-48BC-AB99-D6D831251CD5}" type="presOf" srcId="{EEE125CD-38F8-4189-88B3-953DE5B9FFDB}" destId="{0557B07F-7E04-4A79-B502-B3797DFC393D}" srcOrd="0" destOrd="0" presId="urn:microsoft.com/office/officeart/2008/layout/CircularPictureCallout"/>
    <dgm:cxn modelId="{6D81A1FA-40AE-4FCC-B5F3-93DDE95A4331}" srcId="{9F8E4C0B-623C-4D97-9D44-DA0DBAA4E87B}" destId="{BDA0EC43-D444-4559-A1B6-2E39B87D8493}" srcOrd="1" destOrd="0" parTransId="{1163F0B7-B90B-4327-B7F0-CF4FE88613E9}" sibTransId="{8F7E9173-77D6-4196-99D8-B67B6DEDA9DB}"/>
    <dgm:cxn modelId="{98E0B630-8C5A-40AE-BDE1-298E3BFBDB21}" type="presOf" srcId="{3FAAEF66-A61B-48D0-AD82-6370347DAA8B}" destId="{29F70E9E-E627-4840-909A-0B36E1210DDC}" srcOrd="0" destOrd="0" presId="urn:microsoft.com/office/officeart/2008/layout/CircularPictureCallout"/>
    <dgm:cxn modelId="{637920E9-217D-498B-8FD7-132FDE85EB28}" srcId="{9F8E4C0B-623C-4D97-9D44-DA0DBAA4E87B}" destId="{0605B51D-3CFF-4E72-BBD2-2C6CF8975A98}" srcOrd="2" destOrd="0" parTransId="{44CA85D8-788E-4EB5-8CEE-FD4CF480A485}" sibTransId="{85FA7B54-3938-464A-B0B5-4BF50247280A}"/>
    <dgm:cxn modelId="{FF89F24F-4DF1-42AD-8BFD-F1BE64E9FBCC}" type="presOf" srcId="{8DAE89AE-0CD3-4886-819A-4D33EED854C3}" destId="{F028B57E-D49E-45E1-BB54-E440B8979882}" srcOrd="0" destOrd="0" presId="urn:microsoft.com/office/officeart/2008/layout/CircularPictureCallout"/>
    <dgm:cxn modelId="{47191092-0770-402C-8580-DED075F310E9}" type="presOf" srcId="{A8EBBDDD-3F5F-417F-B418-B56C0950D65A}" destId="{D44149A6-3C7D-428F-AA90-BF94D9C6334E}" srcOrd="0" destOrd="0" presId="urn:microsoft.com/office/officeart/2008/layout/CircularPictureCallout"/>
    <dgm:cxn modelId="{EA7EB9EE-1B63-4981-8BB8-54C75B079A3E}" srcId="{9F8E4C0B-623C-4D97-9D44-DA0DBAA4E87B}" destId="{3FAAEF66-A61B-48D0-AD82-6370347DAA8B}" srcOrd="0" destOrd="0" parTransId="{E7AB5F41-B244-47E3-8F57-77377481B88E}" sibTransId="{EEE125CD-38F8-4189-88B3-953DE5B9FFDB}"/>
    <dgm:cxn modelId="{F95FE88B-6064-41C0-937D-F458E4B56CF9}" type="presOf" srcId="{0605B51D-3CFF-4E72-BBD2-2C6CF8975A98}" destId="{F433C063-CEE2-49F3-ADF6-F4C591B1ED0B}" srcOrd="0" destOrd="0" presId="urn:microsoft.com/office/officeart/2008/layout/CircularPictureCallout"/>
    <dgm:cxn modelId="{AE557988-85EF-48DE-A2B6-0EFC0ABE21BE}" type="presOf" srcId="{6DAA0197-0399-41CD-BAFD-563800365B53}" destId="{ABE9A04C-A94F-4FED-9D7D-8F94A2E08D80}" srcOrd="0" destOrd="0" presId="urn:microsoft.com/office/officeart/2008/layout/CircularPictureCallout"/>
    <dgm:cxn modelId="{338FAC96-A67E-4309-8ADD-FC6DA6F174C2}" type="presOf" srcId="{8F7E9173-77D6-4196-99D8-B67B6DEDA9DB}" destId="{88AE1345-C2D1-4DCD-B1F0-D1235F920DA3}" srcOrd="0" destOrd="0" presId="urn:microsoft.com/office/officeart/2008/layout/CircularPictureCallout"/>
    <dgm:cxn modelId="{35B34C55-593A-4FBA-A123-633AB8AC2EB5}" type="presParOf" srcId="{E81A35EC-2EE4-443B-8063-F1059E237A7C}" destId="{08C77E08-FF8A-4BFE-936C-DEFD6AF14F22}" srcOrd="0" destOrd="0" presId="urn:microsoft.com/office/officeart/2008/layout/CircularPictureCallout"/>
    <dgm:cxn modelId="{46306388-3ACB-4949-8627-DEFA8E95B094}" type="presParOf" srcId="{08C77E08-FF8A-4BFE-936C-DEFD6AF14F22}" destId="{D0E6547E-0DDB-4288-B190-6CA21E3FA57F}" srcOrd="0" destOrd="0" presId="urn:microsoft.com/office/officeart/2008/layout/CircularPictureCallout"/>
    <dgm:cxn modelId="{F6540CB3-D4A8-4A28-B281-EBDC9A50CA68}" type="presParOf" srcId="{D0E6547E-0DDB-4288-B190-6CA21E3FA57F}" destId="{0557B07F-7E04-4A79-B502-B3797DFC393D}" srcOrd="0" destOrd="0" presId="urn:microsoft.com/office/officeart/2008/layout/CircularPictureCallout"/>
    <dgm:cxn modelId="{F65DEFEC-A630-4312-A083-04FF3100E2F3}" type="presParOf" srcId="{08C77E08-FF8A-4BFE-936C-DEFD6AF14F22}" destId="{29F70E9E-E627-4840-909A-0B36E1210DDC}" srcOrd="1" destOrd="0" presId="urn:microsoft.com/office/officeart/2008/layout/CircularPictureCallout"/>
    <dgm:cxn modelId="{F8E57EE9-965F-450E-A7B4-27E57AAF34F3}" type="presParOf" srcId="{08C77E08-FF8A-4BFE-936C-DEFD6AF14F22}" destId="{5DD42D9F-C4D6-46C3-9721-29047C7372AB}" srcOrd="2" destOrd="0" presId="urn:microsoft.com/office/officeart/2008/layout/CircularPictureCallout"/>
    <dgm:cxn modelId="{53C7CF98-32D3-43ED-B7B6-558D04699B0E}" type="presParOf" srcId="{5DD42D9F-C4D6-46C3-9721-29047C7372AB}" destId="{88AE1345-C2D1-4DCD-B1F0-D1235F920DA3}" srcOrd="0" destOrd="0" presId="urn:microsoft.com/office/officeart/2008/layout/CircularPictureCallout"/>
    <dgm:cxn modelId="{D621EE02-9C36-4772-BE1B-5B389C83009A}" type="presParOf" srcId="{08C77E08-FF8A-4BFE-936C-DEFD6AF14F22}" destId="{FACF9A5E-D899-43F4-8940-2425F50BFCEA}" srcOrd="3" destOrd="0" presId="urn:microsoft.com/office/officeart/2008/layout/CircularPictureCallout"/>
    <dgm:cxn modelId="{B17BDFC7-CB16-44F3-8C49-B1BD8DEA5A98}" type="presParOf" srcId="{08C77E08-FF8A-4BFE-936C-DEFD6AF14F22}" destId="{B68D75D3-E105-4A7D-980F-0DC7F288CEDB}" srcOrd="4" destOrd="0" presId="urn:microsoft.com/office/officeart/2008/layout/CircularPictureCallout"/>
    <dgm:cxn modelId="{9A337F67-D3BD-454E-B883-366695248AB5}" type="presParOf" srcId="{B68D75D3-E105-4A7D-980F-0DC7F288CEDB}" destId="{18D0D570-CC97-4789-8D2C-80A0C162E125}" srcOrd="0" destOrd="0" presId="urn:microsoft.com/office/officeart/2008/layout/CircularPictureCallout"/>
    <dgm:cxn modelId="{5D8BF5DE-2009-483E-8836-E23DF5EC0CAF}" type="presParOf" srcId="{08C77E08-FF8A-4BFE-936C-DEFD6AF14F22}" destId="{0B9D92C3-6729-4A01-BADF-18307178BF0E}" srcOrd="5" destOrd="0" presId="urn:microsoft.com/office/officeart/2008/layout/CircularPictureCallout"/>
    <dgm:cxn modelId="{4039F1EA-B64B-44B4-9305-C4C33358171A}" type="presParOf" srcId="{0B9D92C3-6729-4A01-BADF-18307178BF0E}" destId="{3B350F69-BC7F-459F-94F7-8765E41A513D}" srcOrd="0" destOrd="0" presId="urn:microsoft.com/office/officeart/2008/layout/CircularPictureCallout"/>
    <dgm:cxn modelId="{A38D1815-948E-4CD3-9188-C46A714C0CA7}" type="presParOf" srcId="{08C77E08-FF8A-4BFE-936C-DEFD6AF14F22}" destId="{C510FFDD-ABAC-42E6-BFD1-D87B41DD1C0D}" srcOrd="6" destOrd="0" presId="urn:microsoft.com/office/officeart/2008/layout/CircularPictureCallout"/>
    <dgm:cxn modelId="{43A95CD0-6B1D-40DF-B10B-681F643A4FEA}" type="presParOf" srcId="{08C77E08-FF8A-4BFE-936C-DEFD6AF14F22}" destId="{ECA15E1B-0D18-46CF-8070-B27AE300D3A3}" srcOrd="7" destOrd="0" presId="urn:microsoft.com/office/officeart/2008/layout/CircularPictureCallout"/>
    <dgm:cxn modelId="{9617FDA7-8C4D-473E-B19E-335EDC27B497}" type="presParOf" srcId="{ECA15E1B-0D18-46CF-8070-B27AE300D3A3}" destId="{F433C063-CEE2-49F3-ADF6-F4C591B1ED0B}" srcOrd="0" destOrd="0" presId="urn:microsoft.com/office/officeart/2008/layout/CircularPictureCallout"/>
    <dgm:cxn modelId="{7032D864-22B4-493B-9DFD-229E99FB7926}" type="presParOf" srcId="{08C77E08-FF8A-4BFE-936C-DEFD6AF14F22}" destId="{FC603FFA-A4EC-489E-8195-BED71C2C03A2}" srcOrd="8" destOrd="0" presId="urn:microsoft.com/office/officeart/2008/layout/CircularPictureCallout"/>
    <dgm:cxn modelId="{C4CFF03E-F2AD-426B-A61C-9DCB66D1F56D}" type="presParOf" srcId="{FC603FFA-A4EC-489E-8195-BED71C2C03A2}" destId="{F028B57E-D49E-45E1-BB54-E440B8979882}" srcOrd="0" destOrd="0" presId="urn:microsoft.com/office/officeart/2008/layout/CircularPictureCallout"/>
    <dgm:cxn modelId="{6DBA9F7A-8AFA-41CC-A2B7-379D29A25956}" type="presParOf" srcId="{08C77E08-FF8A-4BFE-936C-DEFD6AF14F22}" destId="{720A7576-6CDE-4266-8430-37567E0376DE}" srcOrd="9" destOrd="0" presId="urn:microsoft.com/office/officeart/2008/layout/CircularPictureCallout"/>
    <dgm:cxn modelId="{B79E7907-EABD-41DE-99BE-E1049AC7F65C}" type="presParOf" srcId="{08C77E08-FF8A-4BFE-936C-DEFD6AF14F22}" destId="{42AE413C-2AA0-43DC-974E-FA9B61FA7196}" srcOrd="10" destOrd="0" presId="urn:microsoft.com/office/officeart/2008/layout/CircularPictureCallout"/>
    <dgm:cxn modelId="{088A98B0-37AA-4BB3-B2EF-8A4C987D5EF8}" type="presParOf" srcId="{42AE413C-2AA0-43DC-974E-FA9B61FA7196}" destId="{D44149A6-3C7D-428F-AA90-BF94D9C6334E}" srcOrd="0" destOrd="0" presId="urn:microsoft.com/office/officeart/2008/layout/CircularPictureCallout"/>
    <dgm:cxn modelId="{03031882-6D4D-491A-8C31-9928424D1CB6}" type="presParOf" srcId="{08C77E08-FF8A-4BFE-936C-DEFD6AF14F22}" destId="{C1F1FC55-9243-451F-80D2-938AFEBF98EE}" srcOrd="11" destOrd="0" presId="urn:microsoft.com/office/officeart/2008/layout/CircularPictureCallout"/>
    <dgm:cxn modelId="{D9F14949-2F10-4F35-8A6A-82F42F11FF6F}" type="presParOf" srcId="{C1F1FC55-9243-451F-80D2-938AFEBF98EE}" destId="{ABE9A04C-A94F-4FED-9D7D-8F94A2E08D80}" srcOrd="0" destOrd="0" presId="urn:microsoft.com/office/officeart/2008/layout/CircularPictureCallout"/>
    <dgm:cxn modelId="{49D3D99E-6E60-48B5-B080-73DC7F4FF23E}" type="presParOf" srcId="{08C77E08-FF8A-4BFE-936C-DEFD6AF14F22}" destId="{8242D167-F27E-403A-B1F1-52224AFE658E}" srcOrd="12" destOrd="0" presId="urn:microsoft.com/office/officeart/2008/layout/CircularPictureCallout"/>
    <dgm:cxn modelId="{22F636D4-E022-453E-B7EB-23DBADCBF470}" type="presParOf" srcId="{08C77E08-FF8A-4BFE-936C-DEFD6AF14F22}" destId="{CEED0369-37DD-449E-AF77-AD3B8316271E}" srcOrd="13" destOrd="0" presId="urn:microsoft.com/office/officeart/2008/layout/CircularPictureCallout"/>
    <dgm:cxn modelId="{C27330AC-1980-4B9B-8CCF-17A1C8984216}" type="presParOf" srcId="{CEED0369-37DD-449E-AF77-AD3B8316271E}" destId="{D69238BC-EB87-4A97-987E-6CDFBD8F0614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E0D03A-9C71-4119-AE39-F0C1185C490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E2358B-595F-49C1-9B78-889A75091FD6}">
      <dgm:prSet phldrT="[Texte]"/>
      <dgm:spPr/>
      <dgm:t>
        <a:bodyPr/>
        <a:lstStyle/>
        <a:p>
          <a:r>
            <a:rPr lang="fr-FR" dirty="0" smtClean="0"/>
            <a:t>Le HTML</a:t>
          </a:r>
          <a:endParaRPr lang="fr-FR" dirty="0"/>
        </a:p>
      </dgm:t>
    </dgm:pt>
    <dgm:pt modelId="{D576709B-E5BE-4BF8-9A52-AD1722BE46C8}" type="parTrans" cxnId="{024E65D4-BBDB-4402-922F-BE1D2B6BB4AD}">
      <dgm:prSet/>
      <dgm:spPr/>
      <dgm:t>
        <a:bodyPr/>
        <a:lstStyle/>
        <a:p>
          <a:endParaRPr lang="fr-FR"/>
        </a:p>
      </dgm:t>
    </dgm:pt>
    <dgm:pt modelId="{75BA2980-4CD0-432B-8B62-AE6EE9D6A8D3}" type="sibTrans" cxnId="{024E65D4-BBDB-4402-922F-BE1D2B6BB4AD}">
      <dgm:prSet/>
      <dgm:spPr/>
      <dgm:t>
        <a:bodyPr/>
        <a:lstStyle/>
        <a:p>
          <a:endParaRPr lang="fr-FR"/>
        </a:p>
      </dgm:t>
    </dgm:pt>
    <dgm:pt modelId="{A42C9354-AA82-4DA5-8F40-553D10BB720B}">
      <dgm:prSet phldrT="[Texte]"/>
      <dgm:spPr/>
      <dgm:t>
        <a:bodyPr/>
        <a:lstStyle/>
        <a:p>
          <a:r>
            <a:rPr lang="fr-FR" dirty="0" smtClean="0"/>
            <a:t>Le CSS</a:t>
          </a:r>
          <a:endParaRPr lang="fr-FR" dirty="0"/>
        </a:p>
      </dgm:t>
    </dgm:pt>
    <dgm:pt modelId="{54E4382A-0C6F-4D4C-92F8-72F2E3D3A143}" type="parTrans" cxnId="{4529B95C-9DA8-4A56-B70D-5C4195E799A4}">
      <dgm:prSet/>
      <dgm:spPr/>
      <dgm:t>
        <a:bodyPr/>
        <a:lstStyle/>
        <a:p>
          <a:endParaRPr lang="fr-FR"/>
        </a:p>
      </dgm:t>
    </dgm:pt>
    <dgm:pt modelId="{01FB5615-3259-459C-ACCE-C410DE16EB5E}" type="sibTrans" cxnId="{4529B95C-9DA8-4A56-B70D-5C4195E799A4}">
      <dgm:prSet/>
      <dgm:spPr/>
      <dgm:t>
        <a:bodyPr/>
        <a:lstStyle/>
        <a:p>
          <a:endParaRPr lang="fr-FR"/>
        </a:p>
      </dgm:t>
    </dgm:pt>
    <dgm:pt modelId="{27478B4E-F734-46F0-A78F-44F84F9F7675}">
      <dgm:prSet phldrT="[Texte]"/>
      <dgm:spPr/>
      <dgm:t>
        <a:bodyPr/>
        <a:lstStyle/>
        <a:p>
          <a:r>
            <a:rPr lang="fr-FR" dirty="0" smtClean="0"/>
            <a:t>Utilisé pour gérer et organiser le contenu de la page (textes, liens, images…)</a:t>
          </a:r>
          <a:endParaRPr lang="fr-FR" dirty="0"/>
        </a:p>
      </dgm:t>
    </dgm:pt>
    <dgm:pt modelId="{D67FBCF4-964B-47C8-B87F-99B89A9A572F}" type="parTrans" cxnId="{CC38E250-3A04-4DDC-806F-B92DC4F01892}">
      <dgm:prSet/>
      <dgm:spPr/>
      <dgm:t>
        <a:bodyPr/>
        <a:lstStyle/>
        <a:p>
          <a:endParaRPr lang="fr-FR"/>
        </a:p>
      </dgm:t>
    </dgm:pt>
    <dgm:pt modelId="{81BAF095-CB9A-4062-9F50-AE82DFC0E65F}" type="sibTrans" cxnId="{CC38E250-3A04-4DDC-806F-B92DC4F01892}">
      <dgm:prSet/>
      <dgm:spPr/>
      <dgm:t>
        <a:bodyPr/>
        <a:lstStyle/>
        <a:p>
          <a:endParaRPr lang="fr-FR"/>
        </a:p>
      </dgm:t>
    </dgm:pt>
    <dgm:pt modelId="{3C661FAD-2BAB-490F-BA9A-B24F936CE162}">
      <dgm:prSet phldrT="[Texte]"/>
      <dgm:spPr/>
      <dgm:t>
        <a:bodyPr/>
        <a:lstStyle/>
        <a:p>
          <a:r>
            <a:rPr lang="fr-FR" dirty="0" smtClean="0"/>
            <a:t>Utilisé pour gérer l’apparence de la page (agencement, décoration, couleurs, taille du texte…)</a:t>
          </a:r>
          <a:endParaRPr lang="fr-FR" dirty="0"/>
        </a:p>
      </dgm:t>
    </dgm:pt>
    <dgm:pt modelId="{47BE6A49-3F9E-4436-9CB6-F0DB8585CE5F}" type="parTrans" cxnId="{FFC4B089-0FF1-4E50-A72A-8DCA7ABD59DF}">
      <dgm:prSet/>
      <dgm:spPr/>
      <dgm:t>
        <a:bodyPr/>
        <a:lstStyle/>
        <a:p>
          <a:endParaRPr lang="fr-FR"/>
        </a:p>
      </dgm:t>
    </dgm:pt>
    <dgm:pt modelId="{F7B214D0-01D1-4AAA-9146-BD6DF2B68242}" type="sibTrans" cxnId="{FFC4B089-0FF1-4E50-A72A-8DCA7ABD59DF}">
      <dgm:prSet/>
      <dgm:spPr/>
      <dgm:t>
        <a:bodyPr/>
        <a:lstStyle/>
        <a:p>
          <a:endParaRPr lang="fr-FR"/>
        </a:p>
      </dgm:t>
    </dgm:pt>
    <dgm:pt modelId="{94418E48-5333-4B4C-8D86-DB49F154BFC2}">
      <dgm:prSet phldrT="[Texte]"/>
      <dgm:spPr/>
      <dgm:t>
        <a:bodyPr/>
        <a:lstStyle/>
        <a:p>
          <a:r>
            <a:rPr lang="fr-FR" dirty="0" smtClean="0"/>
            <a:t>Créé en 1991 lors du lancement du Web</a:t>
          </a:r>
          <a:endParaRPr lang="fr-FR" dirty="0"/>
        </a:p>
      </dgm:t>
    </dgm:pt>
    <dgm:pt modelId="{19B25E81-E4D7-4492-A5A6-B273238016C6}" type="parTrans" cxnId="{C2FE49B7-A2AB-4675-A242-72542EC74E8B}">
      <dgm:prSet/>
      <dgm:spPr/>
      <dgm:t>
        <a:bodyPr/>
        <a:lstStyle/>
        <a:p>
          <a:endParaRPr lang="fr-FR"/>
        </a:p>
      </dgm:t>
    </dgm:pt>
    <dgm:pt modelId="{48F33A99-A0CD-4873-BA72-2A5C9476FE4F}" type="sibTrans" cxnId="{C2FE49B7-A2AB-4675-A242-72542EC74E8B}">
      <dgm:prSet/>
      <dgm:spPr/>
      <dgm:t>
        <a:bodyPr/>
        <a:lstStyle/>
        <a:p>
          <a:endParaRPr lang="fr-FR"/>
        </a:p>
      </dgm:t>
    </dgm:pt>
    <dgm:pt modelId="{E2BE9E73-38CA-4290-A4EC-A279EBCA64AB}">
      <dgm:prSet phldrT="[Texte]"/>
      <dgm:spPr/>
      <dgm:t>
        <a:bodyPr/>
        <a:lstStyle/>
        <a:p>
          <a:r>
            <a:rPr lang="fr-FR" dirty="0" smtClean="0"/>
            <a:t>Introduit en 1996 pour compléter le HTML</a:t>
          </a:r>
          <a:endParaRPr lang="fr-FR" dirty="0"/>
        </a:p>
      </dgm:t>
    </dgm:pt>
    <dgm:pt modelId="{D395CB43-86B6-4FE5-8560-A7EE760154CC}" type="parTrans" cxnId="{1CB29326-FC16-46EB-90D2-F33A487267AC}">
      <dgm:prSet/>
      <dgm:spPr/>
      <dgm:t>
        <a:bodyPr/>
        <a:lstStyle/>
        <a:p>
          <a:endParaRPr lang="fr-FR"/>
        </a:p>
      </dgm:t>
    </dgm:pt>
    <dgm:pt modelId="{D8899642-C7AE-4808-8F67-C55EA16732EF}" type="sibTrans" cxnId="{1CB29326-FC16-46EB-90D2-F33A487267AC}">
      <dgm:prSet/>
      <dgm:spPr/>
      <dgm:t>
        <a:bodyPr/>
        <a:lstStyle/>
        <a:p>
          <a:endParaRPr lang="fr-FR"/>
        </a:p>
      </dgm:t>
    </dgm:pt>
    <dgm:pt modelId="{83E96647-071E-4B4B-8EB6-CAAA04AAF690}" type="pres">
      <dgm:prSet presAssocID="{78E0D03A-9C71-4119-AE39-F0C1185C490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0655BAB-2AE3-4D99-9741-45332BC6D896}" type="pres">
      <dgm:prSet presAssocID="{93E2358B-595F-49C1-9B78-889A75091FD6}" presName="parentLin" presStyleCnt="0"/>
      <dgm:spPr/>
    </dgm:pt>
    <dgm:pt modelId="{C88D8599-0613-4F26-B680-8491C39E1DE1}" type="pres">
      <dgm:prSet presAssocID="{93E2358B-595F-49C1-9B78-889A75091FD6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3C40BC79-0E6E-4EF0-B1D8-FB0238D70CE3}" type="pres">
      <dgm:prSet presAssocID="{93E2358B-595F-49C1-9B78-889A75091F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DC172-8194-4C23-AB1D-B5355C5D5B1F}" type="pres">
      <dgm:prSet presAssocID="{93E2358B-595F-49C1-9B78-889A75091FD6}" presName="negativeSpace" presStyleCnt="0"/>
      <dgm:spPr/>
    </dgm:pt>
    <dgm:pt modelId="{DDEC436C-CF4F-482D-9A2D-1A7869228A8A}" type="pres">
      <dgm:prSet presAssocID="{93E2358B-595F-49C1-9B78-889A75091FD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8DEF91-3BA5-4910-85A8-30668D41C5F4}" type="pres">
      <dgm:prSet presAssocID="{75BA2980-4CD0-432B-8B62-AE6EE9D6A8D3}" presName="spaceBetweenRectangles" presStyleCnt="0"/>
      <dgm:spPr/>
    </dgm:pt>
    <dgm:pt modelId="{E17DCCD5-F390-43AD-B65D-B55A3EFD0252}" type="pres">
      <dgm:prSet presAssocID="{A42C9354-AA82-4DA5-8F40-553D10BB720B}" presName="parentLin" presStyleCnt="0"/>
      <dgm:spPr/>
    </dgm:pt>
    <dgm:pt modelId="{0D9FC7AB-7D47-4F44-9D12-4352A79D15A6}" type="pres">
      <dgm:prSet presAssocID="{A42C9354-AA82-4DA5-8F40-553D10BB720B}" presName="parentLeftMargin" presStyleLbl="node1" presStyleIdx="0" presStyleCnt="2"/>
      <dgm:spPr/>
      <dgm:t>
        <a:bodyPr/>
        <a:lstStyle/>
        <a:p>
          <a:endParaRPr lang="fr-FR"/>
        </a:p>
      </dgm:t>
    </dgm:pt>
    <dgm:pt modelId="{B22E0314-E354-4599-8DC3-F00AC1D37202}" type="pres">
      <dgm:prSet presAssocID="{A42C9354-AA82-4DA5-8F40-553D10BB720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792E18-F832-4057-914E-E212FFF17257}" type="pres">
      <dgm:prSet presAssocID="{A42C9354-AA82-4DA5-8F40-553D10BB720B}" presName="negativeSpace" presStyleCnt="0"/>
      <dgm:spPr/>
    </dgm:pt>
    <dgm:pt modelId="{E5BF108F-B860-423A-842E-54E1A294B59E}" type="pres">
      <dgm:prSet presAssocID="{A42C9354-AA82-4DA5-8F40-553D10BB720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46D2FC7-1628-489E-BAAC-BAD804D306CB}" type="presOf" srcId="{E2BE9E73-38CA-4290-A4EC-A279EBCA64AB}" destId="{E5BF108F-B860-423A-842E-54E1A294B59E}" srcOrd="0" destOrd="0" presId="urn:microsoft.com/office/officeart/2005/8/layout/list1"/>
    <dgm:cxn modelId="{024E65D4-BBDB-4402-922F-BE1D2B6BB4AD}" srcId="{78E0D03A-9C71-4119-AE39-F0C1185C4909}" destId="{93E2358B-595F-49C1-9B78-889A75091FD6}" srcOrd="0" destOrd="0" parTransId="{D576709B-E5BE-4BF8-9A52-AD1722BE46C8}" sibTransId="{75BA2980-4CD0-432B-8B62-AE6EE9D6A8D3}"/>
    <dgm:cxn modelId="{157D0C56-7861-4331-8BCD-EA779B7AFDAD}" type="presOf" srcId="{A42C9354-AA82-4DA5-8F40-553D10BB720B}" destId="{0D9FC7AB-7D47-4F44-9D12-4352A79D15A6}" srcOrd="0" destOrd="0" presId="urn:microsoft.com/office/officeart/2005/8/layout/list1"/>
    <dgm:cxn modelId="{5AF213B8-B75C-4A0F-BA4E-59AEEFAF0C32}" type="presOf" srcId="{A42C9354-AA82-4DA5-8F40-553D10BB720B}" destId="{B22E0314-E354-4599-8DC3-F00AC1D37202}" srcOrd="1" destOrd="0" presId="urn:microsoft.com/office/officeart/2005/8/layout/list1"/>
    <dgm:cxn modelId="{51EC3B06-8ABD-43AB-B2F0-D3523845234A}" type="presOf" srcId="{78E0D03A-9C71-4119-AE39-F0C1185C4909}" destId="{83E96647-071E-4B4B-8EB6-CAAA04AAF690}" srcOrd="0" destOrd="0" presId="urn:microsoft.com/office/officeart/2005/8/layout/list1"/>
    <dgm:cxn modelId="{65B2FAB4-890B-492E-B165-83F4DF855855}" type="presOf" srcId="{93E2358B-595F-49C1-9B78-889A75091FD6}" destId="{3C40BC79-0E6E-4EF0-B1D8-FB0238D70CE3}" srcOrd="1" destOrd="0" presId="urn:microsoft.com/office/officeart/2005/8/layout/list1"/>
    <dgm:cxn modelId="{0E6BF716-8098-4BE3-B720-1DE8983E9CC5}" type="presOf" srcId="{27478B4E-F734-46F0-A78F-44F84F9F7675}" destId="{DDEC436C-CF4F-482D-9A2D-1A7869228A8A}" srcOrd="0" destOrd="1" presId="urn:microsoft.com/office/officeart/2005/8/layout/list1"/>
    <dgm:cxn modelId="{C2FE49B7-A2AB-4675-A242-72542EC74E8B}" srcId="{93E2358B-595F-49C1-9B78-889A75091FD6}" destId="{94418E48-5333-4B4C-8D86-DB49F154BFC2}" srcOrd="0" destOrd="0" parTransId="{19B25E81-E4D7-4492-A5A6-B273238016C6}" sibTransId="{48F33A99-A0CD-4873-BA72-2A5C9476FE4F}"/>
    <dgm:cxn modelId="{1CB29326-FC16-46EB-90D2-F33A487267AC}" srcId="{A42C9354-AA82-4DA5-8F40-553D10BB720B}" destId="{E2BE9E73-38CA-4290-A4EC-A279EBCA64AB}" srcOrd="0" destOrd="0" parTransId="{D395CB43-86B6-4FE5-8560-A7EE760154CC}" sibTransId="{D8899642-C7AE-4808-8F67-C55EA16732EF}"/>
    <dgm:cxn modelId="{160BBD3A-E840-4742-B724-9F917A85616D}" type="presOf" srcId="{94418E48-5333-4B4C-8D86-DB49F154BFC2}" destId="{DDEC436C-CF4F-482D-9A2D-1A7869228A8A}" srcOrd="0" destOrd="0" presId="urn:microsoft.com/office/officeart/2005/8/layout/list1"/>
    <dgm:cxn modelId="{FD2FDC3E-C37D-4AAC-BF69-478FA45AEC7B}" type="presOf" srcId="{3C661FAD-2BAB-490F-BA9A-B24F936CE162}" destId="{E5BF108F-B860-423A-842E-54E1A294B59E}" srcOrd="0" destOrd="1" presId="urn:microsoft.com/office/officeart/2005/8/layout/list1"/>
    <dgm:cxn modelId="{4529B95C-9DA8-4A56-B70D-5C4195E799A4}" srcId="{78E0D03A-9C71-4119-AE39-F0C1185C4909}" destId="{A42C9354-AA82-4DA5-8F40-553D10BB720B}" srcOrd="1" destOrd="0" parTransId="{54E4382A-0C6F-4D4C-92F8-72F2E3D3A143}" sibTransId="{01FB5615-3259-459C-ACCE-C410DE16EB5E}"/>
    <dgm:cxn modelId="{CC38E250-3A04-4DDC-806F-B92DC4F01892}" srcId="{93E2358B-595F-49C1-9B78-889A75091FD6}" destId="{27478B4E-F734-46F0-A78F-44F84F9F7675}" srcOrd="1" destOrd="0" parTransId="{D67FBCF4-964B-47C8-B87F-99B89A9A572F}" sibTransId="{81BAF095-CB9A-4062-9F50-AE82DFC0E65F}"/>
    <dgm:cxn modelId="{FFC4B089-0FF1-4E50-A72A-8DCA7ABD59DF}" srcId="{A42C9354-AA82-4DA5-8F40-553D10BB720B}" destId="{3C661FAD-2BAB-490F-BA9A-B24F936CE162}" srcOrd="1" destOrd="0" parTransId="{47BE6A49-3F9E-4436-9CB6-F0DB8585CE5F}" sibTransId="{F7B214D0-01D1-4AAA-9146-BD6DF2B68242}"/>
    <dgm:cxn modelId="{2D2FC90A-6CA4-4693-A116-C0CE54D7B7C9}" type="presOf" srcId="{93E2358B-595F-49C1-9B78-889A75091FD6}" destId="{C88D8599-0613-4F26-B680-8491C39E1DE1}" srcOrd="0" destOrd="0" presId="urn:microsoft.com/office/officeart/2005/8/layout/list1"/>
    <dgm:cxn modelId="{177B307C-5DB7-4332-8A9B-C439B681AFFD}" type="presParOf" srcId="{83E96647-071E-4B4B-8EB6-CAAA04AAF690}" destId="{C0655BAB-2AE3-4D99-9741-45332BC6D896}" srcOrd="0" destOrd="0" presId="urn:microsoft.com/office/officeart/2005/8/layout/list1"/>
    <dgm:cxn modelId="{048A4BF1-71BD-40EF-91F9-8D2F588A4E64}" type="presParOf" srcId="{C0655BAB-2AE3-4D99-9741-45332BC6D896}" destId="{C88D8599-0613-4F26-B680-8491C39E1DE1}" srcOrd="0" destOrd="0" presId="urn:microsoft.com/office/officeart/2005/8/layout/list1"/>
    <dgm:cxn modelId="{0210836F-3437-461E-A733-DC4677B6D23C}" type="presParOf" srcId="{C0655BAB-2AE3-4D99-9741-45332BC6D896}" destId="{3C40BC79-0E6E-4EF0-B1D8-FB0238D70CE3}" srcOrd="1" destOrd="0" presId="urn:microsoft.com/office/officeart/2005/8/layout/list1"/>
    <dgm:cxn modelId="{69801370-45F1-451E-85B3-702774A4C98B}" type="presParOf" srcId="{83E96647-071E-4B4B-8EB6-CAAA04AAF690}" destId="{C43DC172-8194-4C23-AB1D-B5355C5D5B1F}" srcOrd="1" destOrd="0" presId="urn:microsoft.com/office/officeart/2005/8/layout/list1"/>
    <dgm:cxn modelId="{C8754E2A-BD54-4EB9-B176-689E46BAEDAC}" type="presParOf" srcId="{83E96647-071E-4B4B-8EB6-CAAA04AAF690}" destId="{DDEC436C-CF4F-482D-9A2D-1A7869228A8A}" srcOrd="2" destOrd="0" presId="urn:microsoft.com/office/officeart/2005/8/layout/list1"/>
    <dgm:cxn modelId="{4DB36873-4F92-4D0E-B5DD-D044CCBFDC3C}" type="presParOf" srcId="{83E96647-071E-4B4B-8EB6-CAAA04AAF690}" destId="{3B8DEF91-3BA5-4910-85A8-30668D41C5F4}" srcOrd="3" destOrd="0" presId="urn:microsoft.com/office/officeart/2005/8/layout/list1"/>
    <dgm:cxn modelId="{0BA9F8FD-173F-4E64-91CA-C66B457EBA9C}" type="presParOf" srcId="{83E96647-071E-4B4B-8EB6-CAAA04AAF690}" destId="{E17DCCD5-F390-43AD-B65D-B55A3EFD0252}" srcOrd="4" destOrd="0" presId="urn:microsoft.com/office/officeart/2005/8/layout/list1"/>
    <dgm:cxn modelId="{57834E60-1531-4229-8E24-A35884E49575}" type="presParOf" srcId="{E17DCCD5-F390-43AD-B65D-B55A3EFD0252}" destId="{0D9FC7AB-7D47-4F44-9D12-4352A79D15A6}" srcOrd="0" destOrd="0" presId="urn:microsoft.com/office/officeart/2005/8/layout/list1"/>
    <dgm:cxn modelId="{D8B710F3-99D4-4922-94DF-9C9DC1563E9A}" type="presParOf" srcId="{E17DCCD5-F390-43AD-B65D-B55A3EFD0252}" destId="{B22E0314-E354-4599-8DC3-F00AC1D37202}" srcOrd="1" destOrd="0" presId="urn:microsoft.com/office/officeart/2005/8/layout/list1"/>
    <dgm:cxn modelId="{209F7422-4CE9-4ED8-B194-0786EDB22BA6}" type="presParOf" srcId="{83E96647-071E-4B4B-8EB6-CAAA04AAF690}" destId="{D6792E18-F832-4057-914E-E212FFF17257}" srcOrd="5" destOrd="0" presId="urn:microsoft.com/office/officeart/2005/8/layout/list1"/>
    <dgm:cxn modelId="{ACCC5936-A8E9-4A72-9255-D465751F89ED}" type="presParOf" srcId="{83E96647-071E-4B4B-8EB6-CAAA04AAF690}" destId="{E5BF108F-B860-423A-842E-54E1A294B5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2D167-F27E-403A-B1F1-52224AFE658E}">
      <dsp:nvSpPr>
        <dsp:cNvPr id="0" name=""/>
        <dsp:cNvSpPr/>
      </dsp:nvSpPr>
      <dsp:spPr>
        <a:xfrm>
          <a:off x="1541359" y="3220720"/>
          <a:ext cx="300228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7576-6CDE-4266-8430-37567E0376DE}">
      <dsp:nvSpPr>
        <dsp:cNvPr id="0" name=""/>
        <dsp:cNvSpPr/>
      </dsp:nvSpPr>
      <dsp:spPr>
        <a:xfrm>
          <a:off x="1296147" y="2480056"/>
          <a:ext cx="249936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0FFDD-ABAC-42E6-BFD1-D87B41DD1C0D}">
      <dsp:nvSpPr>
        <dsp:cNvPr id="0" name=""/>
        <dsp:cNvSpPr/>
      </dsp:nvSpPr>
      <dsp:spPr>
        <a:xfrm>
          <a:off x="1541359" y="1583943"/>
          <a:ext cx="249936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F9A5E-D899-43F4-8940-2425F50BFCEA}">
      <dsp:nvSpPr>
        <dsp:cNvPr id="0" name=""/>
        <dsp:cNvSpPr/>
      </dsp:nvSpPr>
      <dsp:spPr>
        <a:xfrm>
          <a:off x="1541359" y="843279"/>
          <a:ext cx="300228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7B07F-7E04-4A79-B502-B3797DFC393D}">
      <dsp:nvSpPr>
        <dsp:cNvPr id="0" name=""/>
        <dsp:cNvSpPr/>
      </dsp:nvSpPr>
      <dsp:spPr>
        <a:xfrm>
          <a:off x="17359" y="507999"/>
          <a:ext cx="3048000" cy="30480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70E9E-E627-4840-909A-0B36E1210DDC}">
      <dsp:nvSpPr>
        <dsp:cNvPr id="0" name=""/>
        <dsp:cNvSpPr/>
      </dsp:nvSpPr>
      <dsp:spPr>
        <a:xfrm>
          <a:off x="565999" y="3439443"/>
          <a:ext cx="1950720" cy="62455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smtClean="0">
              <a:ln>
                <a:noFill/>
              </a:ln>
              <a:solidFill>
                <a:schemeClr val="tx1"/>
              </a:solidFill>
              <a:effectLst/>
            </a:rPr>
            <a:t>Internet</a:t>
          </a:r>
          <a:endParaRPr lang="fr-FR" sz="4200" kern="120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565999" y="3439443"/>
        <a:ext cx="1950720" cy="624556"/>
      </dsp:txXfrm>
    </dsp:sp>
    <dsp:sp modelId="{88AE1345-C2D1-4DCD-B1F0-D1235F920DA3}">
      <dsp:nvSpPr>
        <dsp:cNvPr id="0" name=""/>
        <dsp:cNvSpPr/>
      </dsp:nvSpPr>
      <dsp:spPr>
        <a:xfrm>
          <a:off x="4208359" y="507999"/>
          <a:ext cx="670560" cy="67056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0D570-CC97-4789-8D2C-80A0C162E125}">
      <dsp:nvSpPr>
        <dsp:cNvPr id="0" name=""/>
        <dsp:cNvSpPr/>
      </dsp:nvSpPr>
      <dsp:spPr>
        <a:xfrm>
          <a:off x="4878919" y="507999"/>
          <a:ext cx="64422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smtClean="0"/>
            <a:t>Web</a:t>
          </a:r>
          <a:endParaRPr lang="fr-FR" sz="1700" b="1" kern="1200"/>
        </a:p>
      </dsp:txBody>
      <dsp:txXfrm>
        <a:off x="4878919" y="507999"/>
        <a:ext cx="644223" cy="670560"/>
      </dsp:txXfrm>
    </dsp:sp>
    <dsp:sp modelId="{3B350F69-BC7F-459F-94F7-8765E41A513D}">
      <dsp:nvSpPr>
        <dsp:cNvPr id="0" name=""/>
        <dsp:cNvSpPr/>
      </dsp:nvSpPr>
      <dsp:spPr>
        <a:xfrm>
          <a:off x="3705439" y="1248663"/>
          <a:ext cx="670560" cy="67056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3C063-CEE2-49F3-ADF6-F4C591B1ED0B}">
      <dsp:nvSpPr>
        <dsp:cNvPr id="0" name=""/>
        <dsp:cNvSpPr/>
      </dsp:nvSpPr>
      <dsp:spPr>
        <a:xfrm>
          <a:off x="4375999" y="1248663"/>
          <a:ext cx="1248727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Messagerie instantanée</a:t>
          </a:r>
          <a:endParaRPr lang="fr-FR" sz="1700" kern="1200"/>
        </a:p>
      </dsp:txBody>
      <dsp:txXfrm>
        <a:off x="4375999" y="1248663"/>
        <a:ext cx="1248727" cy="670560"/>
      </dsp:txXfrm>
    </dsp:sp>
    <dsp:sp modelId="{F028B57E-D49E-45E1-BB54-E440B8979882}">
      <dsp:nvSpPr>
        <dsp:cNvPr id="0" name=""/>
        <dsp:cNvSpPr/>
      </dsp:nvSpPr>
      <dsp:spPr>
        <a:xfrm>
          <a:off x="3705439" y="2144776"/>
          <a:ext cx="670560" cy="67056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149A6-3C7D-428F-AA90-BF94D9C6334E}">
      <dsp:nvSpPr>
        <dsp:cNvPr id="0" name=""/>
        <dsp:cNvSpPr/>
      </dsp:nvSpPr>
      <dsp:spPr>
        <a:xfrm>
          <a:off x="4375999" y="2144776"/>
          <a:ext cx="1053274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Échanges de fichier</a:t>
          </a:r>
          <a:endParaRPr lang="fr-FR" sz="1700" kern="1200"/>
        </a:p>
      </dsp:txBody>
      <dsp:txXfrm>
        <a:off x="4375999" y="2144776"/>
        <a:ext cx="1053274" cy="670560"/>
      </dsp:txXfrm>
    </dsp:sp>
    <dsp:sp modelId="{ABE9A04C-A94F-4FED-9D7D-8F94A2E08D80}">
      <dsp:nvSpPr>
        <dsp:cNvPr id="0" name=""/>
        <dsp:cNvSpPr/>
      </dsp:nvSpPr>
      <dsp:spPr>
        <a:xfrm>
          <a:off x="4208359" y="2885440"/>
          <a:ext cx="670560" cy="6705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238BC-EB87-4A97-987E-6CDFBD8F0614}">
      <dsp:nvSpPr>
        <dsp:cNvPr id="0" name=""/>
        <dsp:cNvSpPr/>
      </dsp:nvSpPr>
      <dsp:spPr>
        <a:xfrm>
          <a:off x="4878919" y="2885440"/>
          <a:ext cx="1199721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Téléphonie</a:t>
          </a:r>
          <a:endParaRPr lang="fr-FR" sz="1700" kern="1200"/>
        </a:p>
      </dsp:txBody>
      <dsp:txXfrm>
        <a:off x="4878919" y="2885440"/>
        <a:ext cx="1199721" cy="67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oogleDrive\UL 2017\sn-dark we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3"/>
          <a:stretch/>
        </p:blipFill>
        <p:spPr bwMode="auto">
          <a:xfrm>
            <a:off x="2949" y="-963487"/>
            <a:ext cx="9141051" cy="46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470025"/>
          </a:xfrm>
        </p:spPr>
        <p:txBody>
          <a:bodyPr/>
          <a:lstStyle/>
          <a:p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HTML / CSS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TD UFD52 EC1 langages informatiques pour le web - L3</a:t>
            </a:r>
          </a:p>
        </p:txBody>
      </p:sp>
    </p:spTree>
    <p:extLst>
      <p:ext uri="{BB962C8B-B14F-4D97-AF65-F5344CB8AC3E}">
        <p14:creationId xmlns:p14="http://schemas.microsoft.com/office/powerpoint/2010/main" val="24400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33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le WEB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81472"/>
            <a:ext cx="8229600" cy="254772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fr-FR" sz="3200" i="1" dirty="0" smtClean="0"/>
              <a:t>«</a:t>
            </a:r>
            <a:r>
              <a:rPr lang="fr-FR" sz="3200" i="1" dirty="0"/>
              <a:t> Le World Wide Web (WWW), </a:t>
            </a:r>
            <a:r>
              <a:rPr lang="fr-FR" sz="3200" i="1" dirty="0" smtClean="0"/>
              <a:t>[…] communément </a:t>
            </a:r>
            <a:r>
              <a:rPr lang="fr-FR" sz="3200" i="1" dirty="0"/>
              <a:t>appelé le </a:t>
            </a:r>
            <a:r>
              <a:rPr lang="fr-FR" sz="3200" i="1" dirty="0">
                <a:solidFill>
                  <a:schemeClr val="accent6">
                    <a:lumMod val="75000"/>
                  </a:schemeClr>
                </a:solidFill>
              </a:rPr>
              <a:t>Web</a:t>
            </a:r>
            <a:r>
              <a:rPr lang="fr-FR" sz="3200" i="1" dirty="0"/>
              <a:t>, </a:t>
            </a:r>
            <a:r>
              <a:rPr lang="fr-FR" sz="3200" i="1" dirty="0" smtClean="0"/>
              <a:t>[…] est </a:t>
            </a:r>
            <a:r>
              <a:rPr lang="fr-FR" sz="3200" i="1" dirty="0"/>
              <a:t>un </a:t>
            </a:r>
            <a:r>
              <a:rPr lang="fr-FR" sz="3200" i="1" dirty="0">
                <a:solidFill>
                  <a:schemeClr val="accent6">
                    <a:lumMod val="75000"/>
                  </a:schemeClr>
                </a:solidFill>
              </a:rPr>
              <a:t>système</a:t>
            </a:r>
            <a:r>
              <a:rPr lang="fr-FR" sz="3200" i="1" dirty="0"/>
              <a:t> </a:t>
            </a:r>
            <a:r>
              <a:rPr lang="fr-FR" sz="3200" i="1" dirty="0">
                <a:solidFill>
                  <a:schemeClr val="accent6">
                    <a:lumMod val="75000"/>
                  </a:schemeClr>
                </a:solidFill>
              </a:rPr>
              <a:t>hypertexte</a:t>
            </a:r>
            <a:r>
              <a:rPr lang="fr-FR" sz="3200" i="1" dirty="0"/>
              <a:t> public fonctionnant sur </a:t>
            </a:r>
            <a:r>
              <a:rPr lang="fr-FR" sz="3200" i="1" dirty="0" smtClean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fr-FR" sz="3200" i="1" dirty="0" smtClean="0"/>
              <a:t>. »</a:t>
            </a:r>
            <a:endParaRPr lang="fr-FR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308304" y="478786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Wikipedia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2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Systèmes hypertexte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Ensemble de documents (pages) liés entre eux par des liens et au sein duquel on peut naviguer librement.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9230"/>
            <a:ext cx="2163845" cy="2796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80" y="3645024"/>
            <a:ext cx="1969092" cy="16223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04" y="5381399"/>
            <a:ext cx="2303245" cy="1388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2471640" cy="23098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Connecteur droit avec flèche 9"/>
          <p:cNvCxnSpPr>
            <a:endCxn id="6" idx="1"/>
          </p:cNvCxnSpPr>
          <p:nvPr/>
        </p:nvCxnSpPr>
        <p:spPr>
          <a:xfrm flipV="1">
            <a:off x="2195736" y="4456191"/>
            <a:ext cx="1359844" cy="134907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7" idx="1"/>
          </p:cNvCxnSpPr>
          <p:nvPr/>
        </p:nvCxnSpPr>
        <p:spPr>
          <a:xfrm flipV="1">
            <a:off x="2195736" y="6075874"/>
            <a:ext cx="1192768" cy="44947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8" idx="1"/>
          </p:cNvCxnSpPr>
          <p:nvPr/>
        </p:nvCxnSpPr>
        <p:spPr>
          <a:xfrm>
            <a:off x="5364088" y="4653136"/>
            <a:ext cx="720080" cy="1468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</a:t>
            </a:r>
            <a:r>
              <a:rPr lang="fr-FR" sz="5400" dirty="0" smtClean="0">
                <a:sym typeface="Symbol"/>
              </a:rPr>
              <a:t></a:t>
            </a:r>
            <a:r>
              <a:rPr lang="fr-FR" dirty="0" smtClean="0">
                <a:sym typeface="Symbol"/>
              </a:rPr>
              <a:t> Internet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38985319"/>
              </p:ext>
            </p:extLst>
          </p:nvPr>
        </p:nvGraphicFramePr>
        <p:xfrm>
          <a:off x="1524000" y="22009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3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navigateurs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444130" y="3645104"/>
            <a:ext cx="1487910" cy="1584096"/>
            <a:chOff x="3295365" y="3356992"/>
            <a:chExt cx="1487910" cy="1584096"/>
          </a:xfrm>
        </p:grpSpPr>
        <p:pic>
          <p:nvPicPr>
            <p:cNvPr id="3074" name="Picture 2" descr="D:\GoogleDrive\UL 2017\internet-explorer-10-for-windows-7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275" y="42210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D:\GoogleDrive\UL 2017\unna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365" y="335699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D:\GoogleDrive\UL 2017\firefox-logo-icon-1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275" y="335699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D:\GoogleDrive\UL 2017\safari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365" y="422108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88454"/>
            <a:ext cx="2573747" cy="3595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88454"/>
            <a:ext cx="3224574" cy="3620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402632" y="2175106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Code HTML  / CSS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54649" y="2175106"/>
            <a:ext cx="131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Navigateur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67128" y="2175106"/>
            <a:ext cx="119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Page Web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3" idx="3"/>
            <a:endCxn id="11" idx="1"/>
          </p:cNvCxnSpPr>
          <p:nvPr/>
        </p:nvCxnSpPr>
        <p:spPr>
          <a:xfrm>
            <a:off x="2530137" y="2359772"/>
            <a:ext cx="1024512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3"/>
            <a:endCxn id="12" idx="1"/>
          </p:cNvCxnSpPr>
          <p:nvPr/>
        </p:nvCxnSpPr>
        <p:spPr>
          <a:xfrm>
            <a:off x="4869431" y="2359772"/>
            <a:ext cx="1797697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5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deux langages de base du Web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82947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61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87285" y="231537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Éditeurs Wysiwyg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753904" y="241174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Éditeurs de texte</a:t>
            </a:r>
            <a:endParaRPr lang="fr-FR" dirty="0"/>
          </a:p>
        </p:txBody>
      </p:sp>
      <p:pic>
        <p:nvPicPr>
          <p:cNvPr id="1028" name="Picture 4" descr="D:\GoogleDrive\UL 2017\B003B32A88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65845"/>
            <a:ext cx="4425281" cy="27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GoogleDrive\UL 2017\download-notepad++-free-latest-set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66097"/>
            <a:ext cx="3987839" cy="271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Notepad ++</a:t>
            </a:r>
            <a:endParaRPr lang="fr-FR" dirty="0"/>
          </a:p>
        </p:txBody>
      </p:sp>
      <p:pic>
        <p:nvPicPr>
          <p:cNvPr id="4" name="Picture 3" descr="D:\GoogleDrive\UL 2017\Notepad+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76" y="2564904"/>
            <a:ext cx="2880176" cy="2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première page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Lancer Notepad++</a:t>
            </a:r>
          </a:p>
          <a:p>
            <a:r>
              <a:rPr lang="fr-FR" dirty="0" smtClean="0"/>
              <a:t>Créer un nouveau document</a:t>
            </a:r>
          </a:p>
          <a:p>
            <a:r>
              <a:rPr lang="fr-FR" dirty="0" smtClean="0"/>
              <a:t>Saisir le texte de votre page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Enregistrer votre fichier </a:t>
            </a:r>
            <a:r>
              <a:rPr lang="fr-FR" dirty="0" smtClean="0">
                <a:solidFill>
                  <a:srgbClr val="C00000"/>
                </a:solidFill>
              </a:rPr>
              <a:t>avec l’extension .html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08919"/>
            <a:ext cx="1343212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717032"/>
            <a:ext cx="3600400" cy="4934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725144"/>
            <a:ext cx="1657581" cy="18100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03" y="5296723"/>
            <a:ext cx="442021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</TotalTime>
  <Words>158</Words>
  <Application>Microsoft Office PowerPoint</Application>
  <PresentationFormat>Affichage à l'écran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Georgia</vt:lpstr>
      <vt:lpstr>Symbol</vt:lpstr>
      <vt:lpstr>Trebuchet MS</vt:lpstr>
      <vt:lpstr>Wingdings 2</vt:lpstr>
      <vt:lpstr>Urbain</vt:lpstr>
      <vt:lpstr>HTML / CSS</vt:lpstr>
      <vt:lpstr>Qu’est ce que le WEB ?</vt:lpstr>
      <vt:lpstr>Systèmes hypertexte</vt:lpstr>
      <vt:lpstr>Web  Internet</vt:lpstr>
      <vt:lpstr>Les navigateurs</vt:lpstr>
      <vt:lpstr>Les deux langages de base du Web</vt:lpstr>
      <vt:lpstr>Les outils</vt:lpstr>
      <vt:lpstr>Notepad ++</vt:lpstr>
      <vt:lpstr>Notre première page web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Adrien VAN HYFTE</dc:creator>
  <cp:lastModifiedBy>Adrien Van Hyfte</cp:lastModifiedBy>
  <cp:revision>18</cp:revision>
  <dcterms:created xsi:type="dcterms:W3CDTF">2017-09-05T07:20:22Z</dcterms:created>
  <dcterms:modified xsi:type="dcterms:W3CDTF">2017-09-07T04:56:37Z</dcterms:modified>
</cp:coreProperties>
</file>