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craftincidentAnalysis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BA97D9-D6F3-43AA-809C-FFB9A59E6C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Aircraft incident Analysis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B9D7E7-0FAD-427A-B10E-8A0CC070D7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12/1/2024 11:30:08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F12F2FB-E0DF-408E-82F0-D8A207401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88" y="0"/>
            <a:ext cx="6286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2024-12-01T11:30:09Z</dcterms:created>
  <dcterms:modified xsi:type="dcterms:W3CDTF">2024-12-01T11:30:09Z</dcterms:modified>
</cp:coreProperties>
</file>