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9"/>
  </p:notesMasterIdLst>
  <p:sldIdLst>
    <p:sldId id="313" r:id="rId3"/>
    <p:sldId id="314" r:id="rId4"/>
    <p:sldId id="315" r:id="rId5"/>
    <p:sldId id="316" r:id="rId6"/>
    <p:sldId id="317" r:id="rId7"/>
    <p:sldId id="31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89" d="100"/>
          <a:sy n="89" d="100"/>
        </p:scale>
        <p:origin x="690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766D5-A8FB-4F4C-A006-5AEE1FAF28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214829"/>
            <a:chOff x="3687661" y="1203598"/>
            <a:chExt cx="2252491" cy="9318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56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It should have the following properties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Name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Model to Database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 1</a:t>
            </a:r>
          </a:p>
        </p:txBody>
      </p:sp>
    </p:spTree>
    <p:extLst>
      <p:ext uri="{BB962C8B-B14F-4D97-AF65-F5344CB8AC3E}">
        <p14:creationId xmlns:p14="http://schemas.microsoft.com/office/powerpoint/2010/main" val="300217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2938378"/>
            <a:chOff x="3687661" y="1203598"/>
            <a:chExt cx="2252491" cy="22540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888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Interface for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IFoodTypeRepository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It should have two custom methods like category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Update()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GetFoodTypeListForDropDown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Identify the return type for both and the parameters. It is similar to Category.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Class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FoodTypeRepository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and extend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IFoodTypeRepository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in that.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Implement both the methods defined in interface inside the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FoodTypeRepository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HINT: This is exactly same as category repository.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FoodTypeRepository</a:t>
              </a:r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and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IFoodTypeRepository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353609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214829"/>
            <a:chOff x="3687661" y="1203598"/>
            <a:chExt cx="2252491" cy="9318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566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Repository and its interface in all the required spots inside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IUnitOfWork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UnitOfWork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FoodTypeRepository</a:t>
              </a:r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to Unit Of Work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26497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968880"/>
            <a:chOff x="3687661" y="1203598"/>
            <a:chExt cx="2252491" cy="151032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14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API Controller with the following actions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Index Razor Page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</a:t>
              </a:r>
            </a:p>
            <a:p>
              <a:pPr lvl="1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HINT: Create a new folder inside Pages as “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foodType.js file for loading data tables in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Index Razor Page</a:t>
              </a:r>
            </a:p>
            <a:p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NOTE: You will not have any food types to display yet!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Display all Food Type’s	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233CE-AE01-4D3B-BE21-46C4AAC1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172478"/>
            <a:ext cx="3707904" cy="18423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139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2876821"/>
            <a:chOff x="3687661" y="1203598"/>
            <a:chExt cx="2252491" cy="220679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84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Upsert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Razor Page inside “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” folder.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Implement View for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Upsert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Implement GET and POST Handler for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Upsert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</a:p>
            <a:p>
              <a:pPr lvl="1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HINT: This should be same as “Category”</a:t>
              </a:r>
            </a:p>
            <a:p>
              <a:pPr lvl="1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Few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for our project.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Veg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Non Veg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Alcoholic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Non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Alcoholic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N/A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Upsert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</a:t>
            </a:r>
          </a:p>
        </p:txBody>
      </p:sp>
    </p:spTree>
    <p:extLst>
      <p:ext uri="{BB962C8B-B14F-4D97-AF65-F5344CB8AC3E}">
        <p14:creationId xmlns:p14="http://schemas.microsoft.com/office/powerpoint/2010/main" val="142030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214828"/>
            <a:chOff x="3687661" y="1203598"/>
            <a:chExt cx="2252491" cy="93189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56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API to delete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inside the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 (API Call)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JavaScript inside the foodType.js to call API on click of Delete button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Delete </a:t>
              </a:r>
              <a:r>
                <a:rPr lang="en-US" altLang="ko-KR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FoodType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6</a:t>
            </a:r>
          </a:p>
        </p:txBody>
      </p:sp>
    </p:spTree>
    <p:extLst>
      <p:ext uri="{BB962C8B-B14F-4D97-AF65-F5344CB8AC3E}">
        <p14:creationId xmlns:p14="http://schemas.microsoft.com/office/powerpoint/2010/main" val="418786330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251</Words>
  <Application>Microsoft Office PowerPoint</Application>
  <PresentationFormat>On-screen Show (16:9)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115</cp:revision>
  <dcterms:created xsi:type="dcterms:W3CDTF">2016-12-05T23:26:54Z</dcterms:created>
  <dcterms:modified xsi:type="dcterms:W3CDTF">2019-09-03T01:03:39Z</dcterms:modified>
</cp:coreProperties>
</file>