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F68767-2286-4D7A-A418-E80507AD0E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Calibri Light"/>
              </a:rPr>
              <a:t>Click to edit the title text format</a:t>
            </a:r>
            <a:endParaRPr b="0" lang="de-DE" sz="4400" strike="noStrike" u="none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20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Click to edit the outline text format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Second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Third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Fourth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Fifth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5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Sixth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  <a:p>
            <a:pPr lvl="6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Calibri"/>
              </a:rPr>
              <a:t>Seventh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de-DE" sz="1200" strike="noStrike" u="none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200" strike="noStrike" u="none">
                <a:solidFill>
                  <a:srgbClr val="898989"/>
                </a:solidFill>
                <a:uFillTx/>
                <a:latin typeface="Calibri"/>
              </a:rPr>
              <a:t>&lt;date/time&gt;</a:t>
            </a:r>
            <a:endParaRPr b="0" lang="de-DE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de-DE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de-DE" sz="1200" strike="noStrike" u="none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BA4C80F-7F3A-4175-988F-A85295ED8DD5}" type="slidenum">
              <a:rPr b="0" lang="de-DE" sz="1200" strike="noStrike" u="none">
                <a:solidFill>
                  <a:srgbClr val="898989"/>
                </a:solidFill>
                <a:uFillTx/>
                <a:latin typeface="Calibri"/>
              </a:rPr>
              <a:t>&lt;number&gt;</a:t>
            </a:fld>
            <a:endParaRPr b="0" lang="de-DE" sz="12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6000" strike="noStrike" u="none">
                <a:solidFill>
                  <a:srgbClr val="000000"/>
                </a:solidFill>
                <a:uFillTx/>
                <a:latin typeface="Calibri Light"/>
              </a:rPr>
              <a:t>test</a:t>
            </a:r>
            <a:endParaRPr b="0" lang="de-DE" sz="6000" strike="noStrike" u="none">
              <a:solidFill>
                <a:srgbClr val="000000"/>
              </a:solidFill>
              <a:uFillTx/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23880" y="3601800"/>
            <a:ext cx="9144000" cy="16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400" strike="noStrike" u="none">
                <a:solidFill>
                  <a:srgbClr val="000000"/>
                </a:solidFill>
                <a:uFillTx/>
                <a:latin typeface="Calibri"/>
              </a:rPr>
              <a:t>content</a:t>
            </a:r>
            <a:endParaRPr b="0" lang="de-DE" sz="24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2023-08-03T13:51:51Z</dcterms:created>
  <dc:creator>강현구</dc:creator>
  <dc:description/>
  <dc:language>de-DE</dc:language>
  <cp:lastModifiedBy>강현구</cp:lastModifiedBy>
  <dcterms:modified xsi:type="dcterms:W3CDTF">2023-08-03T13:52:39Z</dcterms:modified>
  <cp:revision>1</cp:revision>
  <dc:subject/>
  <dc:title>test</dc:title>
</cp:coreProperties>
</file>