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5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88333"/>
    <a:srgbClr val="347FB5"/>
    <a:srgbClr val="C93431"/>
    <a:srgbClr val="FFFC00"/>
    <a:srgbClr val="73FB79"/>
    <a:srgbClr val="C1C1C1"/>
    <a:srgbClr val="00F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574"/>
    <p:restoredTop sz="94813"/>
  </p:normalViewPr>
  <p:slideViewPr>
    <p:cSldViewPr snapToGrid="0">
      <p:cViewPr varScale="1">
        <p:scale>
          <a:sx n="114" d="100"/>
          <a:sy n="114" d="100"/>
        </p:scale>
        <p:origin x="13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29:08.8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26.333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0 24575,'17'0'0,"2"0"0,5 0 0,-1 0 0,1 0 0,0 0 0,0 0 0,0 0 0,-4 0 0,-2 0 0,-7 0 0,3 0 0,-6 0 0,2 0 0,-4 0 0,0 0 0,-2 0 0,-2 0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29.437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7 24575,'17'0'0,"5"0"0,-7 0 0,4 0 0,0 0 0,-4 0 0,0 0 0,-1 0 0,-7 0 0,4 0 0,-5 0 0,1 0 0,-1 0 0,4 0 0,1 0 0,3 0 0,1 0 0,-4 0 0,-1 0 0,-4 0 0,1 0 0,-1-2 0,1 1 0,-1-2 0,0 3 0,0 0 0,1 0 0,-1 0 0,0 0 0,0 0 0,1 0 0,-1 0 0,1 0 0,-1 0 0,1 0 0,-1 0 0,1 0 0,-1 0 0,0 0 0,1 0 0,-1 0 0,0 0 0,1 0 0,-1 0 0,1 0 0,-1 0 0,1 0 0,-1 0 0,0 0 0,1 0 0,-1 0 0,1 0 0,-1 0 0,1 0 0,-1 0 0,-2 0 0,-1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31.106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0 24575,'13'0'0,"0"0"0,6 0 0,5 0 0,1 0 0,4 0 0,-9 0 0,7 0 0,-10 0 0,6 0 0,-8 0 0,0 0 0,-1 0 0,-3 0 0,-1 0 0,-3 0 0,-1 0 0,1 0 0,-4 0 0,0 0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32.938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1 24575,'16'0'0,"9"0"0,-4 0 0,7 0 0,1 0 0,-4 0 0,0 0 0,-7 0 0,-7 0 0,0 0 0,-1 0 0,-3 0 0,3 0 0,-4 0 0,1 0 0,-1 0 0,0 0 0,0 0 0,1 0 0,-1 0 0,4 0 0,1 0 0,8 0 0,-3 0 0,6 0 0,-6 0 0,-1 0 0,-1 0 0,-7 0 0,3 0 0,-3 0 0,-3 0 0,-2 0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19.462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1 24575,'22'0'0,"-4"0"0,0 0 0,-3 0 0,4 0 0,-4 0 0,4 0 0,-5 3 0,1-2 0,-1 2 0,1 0 0,-1-2 0,1 5 0,4-5 0,0 2 0,5-3 0,0 4 0,0-3 0,0 2 0,5 1 0,6-3 0,1 3 0,0-1 0,-7-2 0,-1 3 0,2-4 0,0 3 0,3-2 0,-8 6 0,9-6 0,-9 6 0,3-6 0,-4 6 0,-4-6 0,3 6 0,-8-6 0,4 3 0,-4-1 0,3-2 0,2 2 0,4-3 0,0 4 0,0-4 0,4 4 0,-3-1 0,9-2 0,-9 3 0,9 0 0,-9-3 0,8 3 0,-3-4 0,5 0 0,-1 0 0,1 0 0,5 0 0,-4 0 0,10 0 0,-5 0 0,6 0 0,13 0 0,-16 0 0,35 0 0,-38 0 0,30-5 0,-28 4 0,16-4 0,-10 5 0,4 0 0,-7 0 0,1 0 0,0 0 0,-5 0 0,-7 0 0,-2 0 0,-7 4 0,-2-3 0,-1 6 0,-8-6 0,4 6 0,-4-7 0,-1 4 0,1-4 0,-1 0 0,1 3 0,-1-2 0,5 2 0,-4-3 0,8 0 0,-7 0 0,2 0 0,-3 0 0,3 0 0,-2 3 0,7-2 0,-3 6 0,14-3 0,-8 1 0,13 2 0,-14-3 0,8 5 0,-8-1 0,9 1 0,-4-1 0,0 0 0,3 1 0,-3-1 0,5-3 0,-5 3 0,8-8 0,-6 8 0,8-7 0,-6 3 0,1-4 0,0 3 0,-1-2 0,1 7 0,0-7 0,5 7 0,-4-7 0,19 11 0,-16-6 0,11 6 0,-20-3 0,-1-5 0,-5 4 0,-1-4 0,-3 4 0,3-4 0,-7 2 0,2-2 0,1 4 0,-4-1 0,4-2 0,-4 1 0,-1-5 0,1 5 0,-1-5 0,1 6 0,-1-7 0,5 7 0,-3-6 0,6 6 0,-6-6 0,17 10 0,-10-6 0,11 7 0,-10-5 0,0 1 0,-4-3 0,3 2 0,-8-3 0,4 0 0,-5 0 0,-3-1 0,3-3 0,-7 6 0,4-5 0,1 5 0,0-6 0,2 3 0,0 1 0,-3-4 0,0 4 0,-1-4 0,-4 0 0,1 0 0,-1 0 0,1 0 0,-1 0 0,-2 0 0,-1 0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21.978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0 1304 24575,'21'0'0,"10"-4"0,12-6 0,12-6 0,5-8 0,7 2 0,2-8 0,0 3 0,0-10 0,-24 15 0,13-7 0,-12 4 0,4 4 0,23-16 0,-37 19 0,49-9 0,-58 10 0,42-8 0,-35 11 0,25-9 0,-16 9 0,9-6 0,-11 2 0,1 4 0,-2-3 0,-10 8 0,-2-3 0,-4 4 0,0-4 0,0 3 0,0-2 0,0 3 0,-5-3 0,4 2 0,-3-2 0,4 0 0,0-2 0,0 1 0,20-11 0,-11 11 0,23-12 0,-20 10 0,10-4 0,-10 4 0,9-4 0,-9 5 0,4-1 0,-5 1 0,-5 1 0,3 3 0,-3-3 0,0 3 0,4 1 0,-5-1 0,18-4 0,-10 3 0,15-4 0,-11 5 0,12-1 0,-4 5 0,3-4 0,-10 4 0,-2 0 0,-10-3 0,-1 4 0,-10-4 0,4 1 0,-3 2 0,4-2 0,0-1 0,0 0 0,0-4 0,4 4 0,-3 0 0,4-1 0,0-3 0,-4 7 0,3-6 0,1 6 0,1-4 0,5 1 0,-1 3 0,1-3 0,5 3 0,2-4 0,5 0 0,-1-1 0,-4 1 0,-2 4 0,-5-3 0,-1 4 0,-4-1 0,4-3 0,-9 7 0,3-3 0,-4 4 0,5 0 0,-4 0 0,4 0 0,0 0 0,-4-3 0,3 2 0,1-6 0,-4 6 0,8-7 0,-8 7 0,4-6 0,0 2 0,-4 0 0,8-2 0,-8 6 0,4-7 0,-5 7 0,0-6 0,-1 3 0,1-1 0,-4-1 0,3 5 0,-8-6 0,4 7 0,-4-4 0,-1 1 0,1 2 0,-1-2 0,1 3 0,-1-3 0,1 2 0,-5-2 0,4 0 0,-7 2 0,7-2 0,-7 3 0,4-3 0,-5 2 0,1-2 0,-1 3 0,1 0 0,-1-2 0,0 1 0,1-2 0,-4 3 0,0 0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24.876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87 24575,'13'0'0,"0"0"0,1 0 0,5 0 0,-3 0 0,2 0 0,1-3 0,-3 2 0,2-3 0,-3 4 0,-4-3 0,2 3 0,-5-3 0,6 3 0,-4 0 0,4 0 0,-4 0 0,3 0 0,-6-3 0,3 2 0,-3-2 0,3 3 0,-2 0 0,5-6 0,-5 4 0,5-4 0,-2 6 0,4-4 0,-1 4 0,1-4 0,-1 1 0,1 2 0,4-2 0,-4 3 0,4 0 0,-1-3 0,-2 2 0,7-3 0,-3 1 0,8 2 0,2-7 0,5 7 0,0-3 0,-1 1 0,1 2 0,0-3 0,-1 4 0,1 0 0,0 0 0,-1 0 0,1 0 0,0 0 0,5 0 0,1 0 0,6 0 0,0 0 0,21 0 0,-22 0 0,21 0 0,-26 0 0,1 0 0,-2 0 0,-6 0 0,1 0 0,0 0 0,-5 0 0,3 0 0,-3 0 0,5 0 0,-1 0 0,6 0 0,-4 0 0,10 0 0,-5 0 0,6 0 0,6 4 0,-4-3 0,3 4 0,-10-5 0,3 0 0,-9 0 0,4 0 0,0 0 0,-3 0 0,8 0 0,-3 0 0,4 0 0,1 0 0,21 0 0,-16 0 0,10 0 0,-16 0 0,-5 0 0,6 0 0,-6 0 0,5 0 0,-5 0 0,1 0 0,3 0 0,-9 0 0,9 0 0,-3 0 0,4 0 0,1 0 0,16 0 0,-13 0 0,7 0 0,-17 0 0,-5 0 0,5 4 0,-4-3 0,4 3 0,-5 0 0,-5-3 0,3 3 0,-8-4 0,4 0 0,-5 0 0,-5 0 0,0 0 0,-8 0 0,-1 0 0,-3 0 0,3 0 0,1 0 0,0 0 0,2 0 0,3 0 0,3 0 0,5 0 0,5 0 0,-4 0 0,8 0 0,-7 0 0,2 0 0,-4 0 0,-4 0 0,3 0 0,-8 0 0,4 0 0,-5 0 0,5 0 0,1 0 0,4 0 0,0-4 0,-1 4 0,1-4 0,0 0 0,0 4 0,-4-4 0,3 0 0,-8 4 0,4-4 0,0 0 0,-4 4 0,4-4 0,-5 4 0,5 0 0,-3 0 0,2 0 0,-3 0 0,-1 0 0,-3 0 0,3 0 0,-3 0 0,3 0 0,1 0 0,4 0 0,-4 0 0,4 0 0,-5 0 0,1 0 0,-4 0 0,2 0 0,-6 0 0,4 0 0,-5 0 0,0 0 0,-2 0 0,-1 0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28.509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1 0 24575,'13'0'0,"4"0"0,3 0 0,4 0 0,4 0 0,-7 0 0,12 0 0,-8 0 0,5 0 0,4 0 0,-4 0 0,-1 0 0,5 0 0,-9 0 0,3 0 0,-4 0 0,0 0 0,0 0 0,0 0 0,5 0 0,-9 0 0,8 0 0,-8 0 0,0 0 0,2 0 0,-2 0 0,0 0 0,3 0 0,-4 0 0,5 4 0,0-3 0,0 6 0,-4-6 0,3 6 0,-4-3 0,5 1 0,0 2 0,0-6 0,0 6 0,0-6 0,4 6 0,-3-6 0,9 3 0,-9-1 0,9-2 0,-5 3 0,1-4 0,4 0 0,-4 0 0,4 0 0,-4 3 0,4-2 0,-4 3 0,10-4 0,-4 0 0,9 0 0,-3 0 0,5 4 0,0-3 0,5 3 0,-3 0 0,10-3 0,-11 8 0,11-8 0,-16 7 0,9-7 0,-16 6 0,4-2 0,-6 0 0,1 3 0,0-7 0,-5 6 0,3-6 0,-3 2 0,5 1 0,-1-3 0,0 7 0,0-7 0,7 3 0,-5 0 0,9-3 0,-3 7 0,-1-7 0,5 3 0,-5 0 0,1-3 0,3 3 0,-9-4 0,4 0 0,0 4 0,-4-3 0,4 4 0,1-5 0,-5 0 0,9 0 0,-3 0 0,4 0 0,7 4 0,-4-3 0,3 4 0,1-1 0,-4-3 0,4 4 0,-6-1 0,-6-3 0,-1 3 0,-5 0 0,0-3 0,-1 3 0,-4-4 0,-1 0 0,-6 0 0,6 0 0,-4 0 0,4 0 0,-5 0 0,0 0 0,0 0 0,0 0 0,-5 0 0,4 0 0,-3 0 0,4 0 0,0 0 0,0 0 0,-1 0 0,12 0 0,-9 0 0,9 0 0,-15 0 0,2 0 0,-10 0 0,6 0 0,-7 0 0,4 0 0,-1 0 0,1 0 0,-1 3 0,1-2 0,-1 2 0,1-3 0,-1 0 0,1 3 0,-1-2 0,-3 2 0,3-3 0,-7 0 0,4 0 0,-5 0 0,1 0 0,-1 0 0,0 0 0,1 0 0,-1 0 0,4 0 0,-2 0 0,2 0 0,-4 0 0,1 0 0,-4 0 0,0 0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9:31.108"/>
    </inkml:context>
    <inkml:brush xml:id="br0">
      <inkml:brushProperty name="width" value="0.1" units="cm"/>
      <inkml:brushProperty name="height" value="0.1" units="cm"/>
      <inkml:brushProperty name="color" value="#EBEBEB"/>
    </inkml:brush>
  </inkml:definitions>
  <inkml:trace contextRef="#ctx0" brushRef="#br0">0 109 24575,'10'0'0,"3"0"0,-2 0 0,3 0 0,1 0 0,-1 0 0,5 0 0,-3 0 0,7 0 0,1 0 0,17 0 0,-3 0 0,8 0 0,-11 0 0,5 0 0,-4 0 0,10 0 0,-10 0 0,9 0 0,-14 0 0,8 0 0,-3 0 0,5 0 0,6 0 0,0 0 0,6 0 0,8 0 0,-11 0 0,15 0 0,-16 0 0,18 0 0,-11 0 0,9 0 0,-16 0 0,-2 0 0,-7 0 0,-5 0 0,-5 0 0,-2 0 0,1 0 0,-4 0 0,9 0 0,-4 0 0,4 0 0,1 0 0,5 0 0,-4 0 0,4 0 0,0-4 0,-4 3 0,9-7 0,-8 7 0,8-8 0,-9 8 0,10-7 0,-10 7 0,9-7 0,-9 3 0,10-4 0,-10 4 0,25-3 0,-22 3 0,22 0 0,-25-3 0,10 7 0,-5-3 0,1 4 0,3-4 0,-9 3 0,5-3 0,-7 0 0,6 3 0,-4-3 0,4 4 0,-5 0 0,0 0 0,-5 0 0,-2 0 0,1 0 0,-8 0 0,7 0 0,-9 0 0,5 0 0,-4 0 0,8 0 0,-7 0 0,12 0 0,-8 0 0,9 0 0,-4 0 0,4 0 0,6 0 0,-4 0 0,4 0 0,-5 0 0,-5 0 0,3 0 0,-8 0 0,4 0 0,6 0 0,-13 0 0,12 0 0,-19 0 0,8 0 0,-8 0 0,8 4 0,-3-3 0,4 6 0,0-6 0,0 6 0,0-6 0,0 2 0,-1 1 0,1 0 0,0 1 0,5 2 0,-4-6 0,8 7 0,-7-4 0,2 5 0,-4-1 0,0-4 0,0 3 0,0-6 0,-4 6 0,-2-6 0,-3 2 0,-1-3 0,-3 3 0,2-3 0,-5 3 0,5-3 0,-2 0 0,0 0 0,2 0 0,-5 0 0,2 0 0,-4 0 0,1 0 0,-1 0 0,1 0 0,-1 0 0,1 0 0,-1 0 0,9 0 0,-3 0 0,10 0 0,-2 0 0,4 0 0,-4 0 0,3 0 0,-11 0 0,5 0 0,-9 0 0,2 0 0,-4 0 0,1 0 0,0 0 0,3 0 0,1 0 0,3 0 0,1 0 0,-1 0 0,-3 0 0,3 0 0,-7 0 0,3 0 0,-3 0 0,-1 0 0,1 0 0,-1 0 0,1 0 0,-1 0 0,0 0 0,1 3 0,-1-2 0,4 5 0,-5-5 0,1 2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2:06.122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7 24575,'24'-1'0,"2"0"0,0 0 0,-2 0 0,-6 0 0,-8 1 0,-1-1 0,1 1 0,0 0 0,9 0 0,0 1 0,0-1 0,-4 1 0,-8-1 0,-2 0 0,2 1 0,7 0 0,3 1 0,-1 0 0,-4-1 0,-6 0 0,0-1 0,3 0 0,-1 0 0,-1 0 0,-3 0 0,-2 0 0,1 0 0,0 0 0,0 0 0,1 0 0,3 0 0,-3 0 0,3 0 0,-2 0 0,2 0 0,-2 0 0,0-1 0,-3-1 0,-2-1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2"/>
    </inkml:context>
    <inkml:brush xml:id="br0">
      <inkml:brushProperty name="width" value="0.2" units="cm"/>
      <inkml:brushProperty name="height" value="0.4" units="cm"/>
      <inkml:brushProperty name="color" value="#A88333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2:37.60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0 0 24575,'0'8'0,"0"-1"0,0-3 0,0 0 0,0 0 0,0 1 0,0 5 0,0-3 0,0 5 0,0-1 0,0 5 0,0 0 0,0 0 0,0-1 0,0-5 0,0-2 0,0-3 0,0 3 0,0-2 0,0 6 0,0-1 0,0 6 0,0-7 0,0 1 0,0-8 0,0 3 0,0 0 0,0 3 0,0 2 0,0-3 0,0 4 0,2-5 0,1 4 0,1 0 0,2 0 0,0-1 0,0-2 0,2 2 0,2 3 0,1 0 0,0 2 0,1-3 0,-1-1 0,-1 0 0,-1 2 0,-1-1 0,0-1 0,-1-2 0,0-2 0,3-1 0,-1 1 0,3 3 0,1 1 0,1 2 0,2 1 0,0 0 0,-1-1 0,-4-2 0,-4-3 0,-3-3 0,-1-1 0,0 1 0,2 1 0,1 2 0,0 1 0,1-1 0,0 2 0,-2 0 0,1 0 0,0 2 0,1 0 0,1 1 0,1 1 0,-1-1 0,1 2 0,-4-5 0,2 3 0,-3-2 0,1 4 0,0 2 0,1-1 0,0 0 0,-1 1 0,-1-1 0,-1 0 0,0 0 0,1 1 0,0-1 0,-1 1 0,1 2 0,-2 2 0,1 0 0,-1 1 0,0-1 0,0-2 0,-1-1 0,-1-1 0,0-1 0,0 2 0,0 2 0,0 1 0,0 1 0,0 0 0,0 0 0,0 1 0,0-1 0,0 1 0,-2 0 0,-2-1 0,-3 2 0,-1-3 0,-1 0 0,-1 4 0,-1 0 0,-2 1 0,2-4 0,2-2 0,3-3 0,-1-1 0,1 1 0,-2-3 0,0 0 0,0 0 0,-1 1 0,-1 2 0,-3 2 0,-1 2 0,-1 2 0,0 1 0,0 2 0,-2 0 0,0-2 0,2-1 0,1-2 0,2-2 0,2-1 0,-1-2 0,2 1 0,0-1 0,1-1 0,-1-1 0,3 0 0,-2 0 0,5-4 0,-1 0 0,2-8 0,0 3 0,0 2 0,0 4 0,0 3 0,-1 2 0,2 0 0,-2 2 0,1 3 0,0 0 0,-2 3 0,2 0 0,0 0 0,0-1 0,2-2 0,0-4 0,0-3 0,0 0 0,0 0 0,0 1 0,-1 1 0,-2 4 0,1-8 0,0 2 0,2-8 0,0 1 0,0 0 0,0-1 0,0-3 0,0-1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3:08.825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24575,'0'0'0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3:25.477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1 24575,'0'0'0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12-08T20:43:29.408"/>
    </inkml:context>
    <inkml:brush xml:id="br0">
      <inkml:brushProperty name="width" value="0.1" units="cm"/>
      <inkml:brushProperty name="height" value="0.1" units="cm"/>
      <inkml:brushProperty name="color" value="#C93431"/>
    </inkml:brush>
  </inkml:definitions>
  <inkml:trace contextRef="#ctx0" brushRef="#br0">1 0 24575,'0'0'0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3"/>
    </inkml:context>
    <inkml:brush xml:id="br0">
      <inkml:brushProperty name="width" value="0.3" units="cm"/>
      <inkml:brushProperty name="height" value="0.6" units="cm"/>
      <inkml:brushProperty name="color" value="#347FB5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3"/>
    </inkml:context>
    <inkml:brush xml:id="br0">
      <inkml:brushProperty name="width" value="0.2" units="cm"/>
      <inkml:brushProperty name="height" value="0.4" units="cm"/>
      <inkml:brushProperty name="color" value="#A88333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4"/>
    </inkml:context>
    <inkml:brush xml:id="br0">
      <inkml:brushProperty name="width" value="0.3" units="cm"/>
      <inkml:brushProperty name="height" value="0.6" units="cm"/>
      <inkml:brushProperty name="color" value="#347FB5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29:30.00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79"/>
    </inkml:context>
    <inkml:brush xml:id="br0">
      <inkml:brushProperty name="width" value="0.2" units="cm"/>
      <inkml:brushProperty name="height" value="0.4" units="cm"/>
      <inkml:brushProperty name="color" value="#A88333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40.780"/>
    </inkml:context>
    <inkml:brush xml:id="br0">
      <inkml:brushProperty name="width" value="0.3" units="cm"/>
      <inkml:brushProperty name="height" value="0.6" units="cm"/>
      <inkml:brushProperty name="color" value="#347FB5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0.930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1.530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2.009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1 24575,'0'0'0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2.729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3.418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0:10.3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3.993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4.863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1 24575,'0'0'0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7.638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49.928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4:57.285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0 24575,'0'0'0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6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7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8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1 24575,'0'0'0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39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0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1:01.43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2591 16 24575,'-15'0'0,"-2"0"0,-1 0 0,4 0 0,-11 0 0,11 0 0,-12 0 0,8 0 0,1 0 0,1 0 0,3 0 0,1-4 0,0 4 0,1-4 0,2 4 0,-3 0 0,5-3 0,-5 2 0,4-2 0,-8 3 0,8 0 0,-4 0 0,0 0 0,0 0 0,-1 0 0,-2 0 0,6 0 0,-7 0 0,8 0 0,-8 0 0,8 0 0,-4 0 0,4 0 0,1 0 0,-1 0 0,1 0 0,-1 0 0,-3 0 0,2 0 0,-2 0 0,-1 0 0,3 0 0,-2 0 0,-1 0 0,4 0 0,-8 0 0,7 0 0,-6 0 0,6 0 0,-2 0 0,-1 0 0,3 0 0,-2 0 0,-1 0 0,4 0 0,-8 0 0,8 0 0,-8 0 0,3 0 0,-3 0 0,-6 0 0,-3 0 0,6 0 0,-4 0 0,10 0 0,1 0 0,0 0 0,0 0 0,4 0 0,-4 0 0,5 0 0,-1 0 0,-3 0 0,2 0 0,-3 0 0,5 0 0,-1 0 0,1 0 0,0 0 0,-1 0 0,1 0 0,-1 0 0,0 0 0,1 0 0,-1 0 0,1 0 0,-1 0 0,-3 0 0,2 0 0,-6 0 0,6 0 0,-7 3 0,8-2 0,-4 6 0,1-2 0,2 3 0,-3-4 0,5-1 0,-1 1 0,-3-3 0,6 5 0,-6-5 0,7 6 0,-4-6 0,1 5 0,-1-1 0,0-1 0,1 3 0,-1-7 0,-3 10 0,3-8 0,-3 8 0,4-6 0,-5 4 0,4-4 0,-4 3 0,5-3 0,-1 0 0,1 3 0,-1-3 0,1 1 0,3 1 0,-3-5 0,3 5 0,-3-2 0,0 4 0,-1-4 0,1 2 0,-1-2 0,-3 4 0,2 0 0,-3 0 0,5-4 0,-1 3 0,1-3 0,-1 0 0,4 3 0,-3-6 0,3 5 0,-3-2 0,0 0 0,0 2 0,-1-2 0,1 0 0,3 3 0,-3-3 0,3 0 0,-3 3 0,-1-3 0,1 3 0,-1-3 0,1 3 0,-1-3 0,1 4 0,-1-1 0,1-3 0,3 3 0,-3-3 0,3 1 0,0 1 0,-3-5 0,6 6 0,-5-3 0,2 3 0,-4 1 0,1-1 0,-1 1 0,-4 0 0,4-1 0,-4 1 0,5 0 0,-1-1 0,1 1 0,-1-1 0,1 1 0,-1-1 0,-3 1 0,5 0 0,-4 0 0,5-1 0,-2 1 0,0-1 0,0 0 0,-1 0 0,1 1 0,-1-1 0,1 1 0,-1-1 0,-3 1 0,2 0 0,-3 4 0,1-3 0,2 2 0,-3-3 0,8 0 0,-3-1 0,3-3 0,0 3 0,-3-3 0,7 3 0,-7 0 0,3 1 0,-4-1 0,1 1 0,-1-1 0,1 1 0,-1-1 0,4 5 0,-3-4 0,3 4 0,-3-5 0,3 1 0,-3 0 0,3-1 0,-1 1 0,-1-1 0,1 5 0,-2-4 0,-1 4 0,4-5 0,-3 1 0,6 0 0,-6-1 0,6 1 0,-5-1 0,1 5 0,1-4 0,-3 8 0,2-3 0,-3 3 0,0-3 0,-1 2 0,1-2 0,4 0 0,-3-2 0,3-3 0,-1-1 0,2 1 0,0-1 0,2 1 0,-6-1 0,3 1 0,0-1 0,-3 1 0,3-1 0,0 1 0,-3-1 0,6 1 0,-5-4 0,5 3 0,-3-3 0,1 3 0,2 1 0,-5-1 0,5 1 0,-6-1 0,3 1 0,-4 3 0,4-2 0,-4 7 0,4-8 0,-1 8 0,-1-8 0,5 4 0,-2-5 0,-1 1 0,3 0 0,-2-1 0,0 1 0,2 3 0,-2 2 0,-1 4 0,-1-1 0,-3 1 0,0-1 0,-1 1 0,5-1 0,-4 4 0,7-6 0,-6 1 0,7-8 0,-4 1 0,4-1 0,0 5 0,-3-3 0,2 2 0,-2 1 0,-1 0 0,3 5 0,-3 0 0,1-1 0,2 1 0,-7 0 0,7-5 0,-2 4 0,3-7 0,-4 2 0,3-3 0,-2-1 0,3 1 0,0-1 0,0 1 0,0-1 0,0 1 0,0 0 0,0 3 0,-3-2 0,2 6 0,-2-6 0,3 7 0,0-8 0,-4 4 0,3-5 0,-2 1 0,3-1 0,0 1 0,0-1 0,0 1 0,-3-1 0,2 1 0,-2-1 0,3 1 0,-4-1 0,3 1 0,-2-1 0,3 1 0,-3-1 0,2 0 0,-2 1 0,-1-1 0,3 5 0,-5-3 0,5 2 0,-3-3 0,1-1 0,2 1 0,-2-1 0,3 1 0,0-1 0,-3 1 0,2-1 0,-6 1 0,6-1 0,-5 1 0,5 4 0,-6-4 0,6 8 0,-5-8 0,5 4 0,-3-4 0,1-1 0,2 0 0,-2 0 0,3 0 0,0 0 0,0 1 0,0-1 0,0 1 0,0-1 0,0 1 0,0 2 0,0 2 0,0 3 0,0 1 0,0-3 0,0 3 0,0-8 0,0 4 0,-7-4 0,5-1 0,-5 1 0,7 4 0,0-4 0,-4 8 0,0-8 0,-5 8 0,1-3 0,0 3 0,0-3 0,0-1 0,4-5 0,-3 1 0,6-1 0,-2 1 0,0-1 0,2 0 0,-2 1 0,3-1 0,0 5 0,-3-4 0,2 8 0,-2-8 0,-1 8 0,3-7 0,-3 2 0,4-3 0,0-1 0,-3 1 0,2-1 0,-2 1 0,3-1 0,0 1 0,0-1 0,-4 1 0,4-1 0,-4 1 0,4-1 0,0 1 0,0-1 0,0 1 0,0-1 0,0 1 0,0-1 0,0 1 0,0-1 0,-3 1 0,2-1 0,-2 1 0,3-1 0,0 1 0,0 4 0,0-4 0,0 8 0,0-8 0,0 8 0,0-3 0,0-1 0,-4 4 0,3-7 0,-3 6 0,4-6 0,0 2 0,0 1 0,0 1 0,0-1 0,0 4 0,0-4 0,0 1 0,0 3 0,0-4 0,0 5 0,0 0 0,0-5 0,0 4 0,0-8 0,0 8 0,0-7 0,0 2 0,0-3 0,0-1 0,0 5 0,0-4 0,0 4 0,0-4 0,0 3 0,0-2 0,0 6 0,0-6 0,0 7 0,0-8 0,0 4 0,0-1 0,0-2 0,0 3 0,0-5 0,0 1 0,0 3 0,0-2 0,0 2 0,0-3 0,0 3 0,0 2 0,0 0 0,0-2 0,0-3 0,0 3 0,0-2 0,0 3 0,0-5 0,4 1 0,-4-1 0,4 1 0,-1-1 0,-2 1 0,2-1 0,1 1 0,-3-1 0,5 1 0,-5 4 0,6 0 0,-6 1 0,6 2 0,2 5 0,-4-5 0,6 8 0,-10-14 0,7 6 0,-7-6 0,6 2 0,-6-3 0,2-1 0,0 1 0,1-1 0,1 1 0,1-1 0,-5 0 0,6 1 0,-7-1 0,7 1 0,-6 0 0,6-1 0,-7 1 0,7-1 0,-3 1 0,4-1 0,-1 1 0,1-1 0,0 1 0,-1-1 0,1 1 0,-1-1 0,5 1 0,-3 4 0,2-3 0,-3 3 0,0-5 0,-1 1 0,1-1 0,-4 0 0,2-2 0,-5 1 0,5-2 0,-2 3 0,0 0 0,3 0 0,-3 1 0,0 0 0,3-1 0,-3 1 0,0-1 0,3 1 0,-3-1 0,3 0 0,0 0 0,-3 1 0,3-1 0,-6 1 0,5-1 0,-1 1 0,-1-1 0,3 1 0,-7-1 0,7 1 0,-6-1 0,2 1 0,1 0 0,-4-1 0,7 0 0,-6 1 0,5-1 0,-5 1 0,6-4 0,-6 3 0,5-3 0,-2 3 0,1 1 0,1-1 0,-2 0 0,0 1 0,3-4 0,-6 2 0,5-5 0,-5 6 0,6-3 0,-3 0 0,4 3 0,-4-3 0,2 0 0,-1 3 0,2-3 0,1 4 0,-1-4 0,-3 3 0,3-3 0,-3 0 0,4 3 0,-1-7 0,-2 7 0,1-6 0,-2 2 0,4 1 0,-1 0 0,1 0 0,-4 2 0,3-5 0,-3 6 0,0-3 0,3 0 0,-3 3 0,3-6 0,1 5 0,-1-1 0,1 2 0,-1-3 0,1 3 0,0-3 0,-1 0 0,1 3 0,-1-6 0,1 2 0,-1 1 0,1 0 0,-1 0 0,1 3 0,3-6 0,-2 5 0,3-1 0,-1-1 0,-2 2 0,2-1 0,1 2 0,-4 1 0,4-3 0,-4 1 0,-1-1 0,5 2 0,-4 1 0,8 0 0,-3 0 0,3 1 0,1-5 0,0 4 0,-1-4 0,-3 4 0,3 1 0,-8-2 0,4-2 0,-5 1 0,1-5 0,-1 6 0,1-6 0,-1 5 0,1-5 0,0 3 0,-1-1 0,1-2 0,2 2 0,3-3 0,-1 4 0,-1-4 0,-3 4 0,-1-4 0,1 3 0,0-2 0,-1 6 0,1-7 0,-1 4 0,1-1 0,-1-2 0,1 2 0,-1-3 0,0 0 0,0 0 0,4 0 0,2 0 0,-1 4 0,4 0 0,-3 4 0,-1-3 0,0 2 0,0-3 0,-4 1 0,4-2 0,-5 1 0,5-3 0,-4 2 0,4 0 0,-4-2 0,-1 3 0,1-1 0,-1-2 0,5 2 0,-4 0 0,4-2 0,-5 6 0,1-6 0,-1 5 0,1-5 0,0 3 0,-1-1 0,1-2 0,-4 6 0,2-7 0,-1 7 0,2-6 0,1 6 0,-1-7 0,1 4 0,-1-1 0,1-2 0,-1 6 0,1-7 0,-1 7 0,1-6 0,-4 5 0,2-2 0,-1 1 0,2 1 0,1-5 0,-1 6 0,0-7 0,-3 7 0,3-6 0,-4 2 0,5-3 0,-1 3 0,0-2 0,1 2 0,4 1 0,-4-3 0,8 6 0,-8-6 0,4 6 0,-1-6 0,-2 2 0,3 1 0,-5 0 0,1 0 0,3-1 0,2 1 0,-1 0 0,4 1 0,-7-2 0,2 1 0,-3-4 0,3 4 0,-2-4 0,3 3 0,-1-2 0,-2 2 0,6-3 0,-6 0 0,7 4 0,-4-3 0,1 3 0,2-4 0,-6 0 0,3 0 0,-5 0 0,1 0 0,-1 0 0,1 0 0,-1 0 0,0 0 0,0 0 0,1 0 0,-1 0 0,1 0 0,-1 0 0,1 0 0,-1 0 0,1 0 0,-1 0 0,0 0 0,1 0 0,-1 0 0,5 0 0,0 0 0,1 0 0,3 0 0,-8 0 0,4 0 0,-5 0 0,1 0 0,-1 0 0,0 0 0,0 0 0,1 0 0,-1 0 0,1 0 0,-1 0 0,0 0 0,0 0 0,1 0 0,-1 0 0,5 3 0,0 5 0,0-3 0,-1 2 0,-3-4 0,-1-2 0,1 3 0,-1-1 0,1-2 0,-1 2 0,1 0 0,-1-2 0,-3 6 0,3-6 0,-3 2 0,3-3 0,0 0 0,-3 3 0,2-3 0,-2 4 0,4-4 0,-1 0 0,0 0 0,1 0 0,-1 0 0,1 0 0,0 0 0,3 0 0,-2 0 0,6 0 0,-2 0 0,0 0 0,2 0 0,-2 0 0,4 0 0,-5 0 0,4 0 0,-8 0 0,8 0 0,-7 0 0,6 0 0,-6 0 0,2 0 0,-3 0 0,-1 0 0,1 0 0,-1 0 0,1 0 0,-1 0 0,5 0 0,-3 0 0,2 0 0,1-4 0,-4 3 0,4-3 0,-5 4 0,1-3 0,0 2 0,-1-2 0,1 3 0,-1 0 0,-3-3 0,2 2 0,-1-2 0,2-1 0,1 3 0,-1-5 0,5 5 0,0-6 0,5 6 0,-4-6 0,7 2 0,-10-3 0,10 3 0,-7-2 0,4 3 0,-1-1 0,1-2 0,-4 2 0,2-3 0,-2 4 0,4-4 0,-1 4 0,1-1 0,0-2 0,-1 2 0,1-3 0,-4 3 0,2-2 0,-2 6 0,-1-6 0,0 3 0,0-1 0,-4 2 0,4 0 0,-1-2 0,-2 1 0,3-3 0,-1 6 0,-2-6 0,2 7 0,-3-7 0,-1 6 0,5-6 0,-4 6 0,8-6 0,0 2 0,-2-3 0,1 1 0,-4 3 0,-2-3 0,2 6 0,-3-6 0,3 7 0,-2-7 0,3 6 0,-5-2 0,1-1 0,-1 4 0,0-4 0,-2 1 0,1 2 0,-2-5 0,3 5 0,1-2 0,-1 0 0,1-2 0,-1 1 0,1-3 0,-1 7 0,5-7 0,-4 6 0,4-6 0,-5 6 0,1-6 0,0 6 0,3-6 0,-2 3 0,2-1 0,1-2 0,-4 3 0,4-4 0,-4 4 0,-1-3 0,1 6 0,-1-5 0,1 5 0,-1-6 0,1 6 0,-1-5 0,1 1 0,-1 1 0,1-2 0,3 1 0,-2 1 0,2-3 0,1 2 0,-3-2 0,2 2 0,-3-2 0,-1 7 0,1-7 0,3 6 0,-2-6 0,3 3 0,-5 0 0,1 1 0,-1-1 0,0 3 0,-2-5 0,1 5 0,-2-6 0,3 7 0,0-7 0,1 3 0,3-4 0,-2-4 0,7 7 0,-3-6 0,0 6 0,2-3 0,-6 1 0,3 2 0,-5-2 0,1 6 0,-1-5 0,1 5 0,-1-6 0,1 6 0,-1-5 0,1 5 0,-1-6 0,-2 3 0,1 0 0,-2-3 0,3 6 0,1-5 0,-1 2 0,1-4 0,-1 1 0,1-1 0,-1 1 0,1-1 0,-1 1 0,1-1 0,-1 4 0,1-3 0,-1 6 0,-3-5 0,3 5 0,-3-6 0,3 3 0,1-3 0,-1-1 0,1 1 0,-1-1 0,1 4 0,-4-2 0,2 1 0,-1 1 0,-1-3 0,2 7 0,-5-7 0,5 3 0,-2-4 0,4 1 0,-1-1 0,1 1 0,-1-1 0,1 1 0,-1-1 0,1 0 0,0 1 0,-1-1 0,1 1 0,-1 3 0,-3-3 0,3 3 0,-6-4 0,6 4 0,-7-2 0,7 5 0,-3-5 0,4 2 0,-1-4 0,1 1 0,-1-5 0,1 4 0,0-4 0,-1 5 0,1-1 0,0 4 0,-1-3 0,1 6 0,-4-5 0,2 5 0,-1-3 0,-1 1 0,2-1 0,-2 0 0,4-3 0,-1 3 0,1-4 0,-1 4 0,1-3 0,-4 3 0,3-3 0,-3 3 0,0-3 0,3 3 0,-6-4 0,5 4 0,-5-2 0,3 2 0,-1 0 0,-2-7 0,6 6 0,-3-4 0,0-1 0,3 5 0,-3-7 0,0 4 0,3 1 0,-3-1 0,0 1 0,2 0 0,-5-1 0,2 1 0,1 2 0,-3-1 0,5 1 0,-5-2 0,3-1 0,-1-3 0,-2 2 0,3-2 0,-4 3 0,3 1 0,-2-1 0,2-4 0,1 4 0,-3-8 0,2 8 0,-3-4 0,4 0 0,-3 0 0,6-1 0,-7-2 0,8 2 0,-8-4 0,8 1 0,-7 3 0,2-3 0,1 8 0,-3-4 0,2 5 0,-3-1 0,3 1 0,-2-1 0,3 1 0,-4-1 0,0-4 0,0 4 0,3-8 0,-2 8 0,3-8 0,-4 7 0,0-6 0,3 6 0,-2-2 0,2 3 0,-3 1 0,0-1 0,0 0 0,0 1 0,0 0 0,0-1 0,0 1 0,0-5 0,0 4 0,4-4 0,-3 4 0,2-3 0,-3 2 0,0-2 0,0 3 0,0 1 0,0-1 0,0 1 0,0-4 0,0 2 0,0-2 0,0 3 0,3 1 0,-2-1 0,3 0 0,-4 1 0,0-1 0,0 1 0,0-1 0,0 1 0,0-5 0,0 4 0,0-4 0,0 5 0,0-5 0,0 4 0,0-4 0,0 5 0,0-1 0,0 0 0,0 1 0,0-1 0,0 1 0,0-1 0,0-3 0,3 2 0,-2-2 0,2-1 0,-3 3 0,4-6 0,-3 6 0,2-6 0,1 6 0,-3-2 0,2-1 0,0 3 0,-2-2 0,2-1 0,-3 0 0,0 0 0,0 1 0,0 3 0,0 1 0,0-1 0,0 1 0,4 0 0,-3-1 0,2 0 0,-3 1 0,0 0 0,0-1 0,0 1 0,3 3 0,-2-3 0,3 3 0,-4-3 0,0-1 0,0 1 0,0-1 0,0 1 0,3-1 0,-2 1 0,2 0 0,0-1 0,-2 1 0,2-1 0,1 1 0,-4-1 0,4 1 0,-1-1 0,-2 1 0,2-1 0,1-3 0,-3 2 0,3-3 0,-4 5 0,0-1 0,0 1 0,0 0 0,0 0 0,0-1 0,0 1 0,0 0 0,0 0 0,0-1 0,0 1 0,0 0 0,0-1 0,0 1 0,0-1 0,0 1 0,0-1 0,-4 1 0,4-1 0,-4 1 0,1 0 0,2-1 0,-5 1 0,5-1 0,-2 1 0,-1 3 0,4-2 0,-4 2 0,4-4 0,0 1 0,0 0 0,0 0 0,0 0 0,0-1 0,-3-4 0,2 4 0,-3-8 0,1 8 0,2-4 0,-3 5 0,4-1 0,0 1 0,0-1 0,-3 0 0,2 1 0,-2 0 0,3-4 0,0 3 0,0-8 0,0 7 0,0-2 0,-4-1 0,3 4 0,-2-8 0,-1 7 0,3-6 0,-2 6 0,-1-7 0,3 8 0,-6-8 0,6 8 0,-6-4 0,6 0 0,-6 4 0,7-4 0,-7 5 0,6-1 0,-6-3 0,6 2 0,-6-2 0,6-1 0,-2 3 0,-1-2 0,4 3 0,-4 1 0,1-1 0,2 1 0,-6-1 0,7 1 0,-7-1 0,6 1 0,-5 0 0,5-1 0,-6 4 0,6-2 0,-5 2 0,2-4 0,-1 1 0,-1-1 0,5 1 0,-6-1 0,3 1 0,-3-1 0,3 1 0,-4-5 0,8 4 0,-8-8 0,4 7 0,-1-6 0,-1 6 0,5-7 0,-6 8 0,3-8 0,-1 8 0,-2-8 0,6 7 0,-7-6 0,4 6 0,0-2 0,-3-1 0,2 3 0,1-2 0,-3 3 0,6 1 0,-5-1 0,1 1 0,1-1 0,-3-3 0,3 2 0,-1-3 0,-2 1 0,3 2 0,-4-6 0,4 6 0,-4-3 0,8 5 0,-7-1 0,3 1 0,0 0 0,1-1 0,-1 4 0,3-3 0,-5 3 0,5-3 0,-6-1 0,3 1 0,0-1 0,1 1 0,-1 3 0,4-3 0,-7 3 0,3-4 0,0 1 0,-3 3 0,6-2 0,-5 1 0,2-2 0,0 0 0,-3 3 0,6-3 0,-5 3 0,5-4 0,-6 4 0,7-2 0,-7 2 0,6-4 0,-6 4 0,7-3 0,-7 3 0,6-4 0,-6 4 0,3-2 0,-3 1 0,3-2 0,-3 3 0,6-2 0,-5 5 0,5-6 0,-6 3 0,3-3 0,0-1 0,-2 1 0,5-1 0,-6 1 0,6 0 0,-5-1 0,2 1 0,0-1 0,-3 1 0,3-1 0,-4 1 0,1 0 0,3-1 0,-2 4 0,5-2 0,-6 1 0,6-2 0,-5-1 0,2 1 0,-4-1 0,4 1 0,-3 0 0,3-1 0,-3 1 0,-1-1 0,1 0 0,-1 1 0,0-1 0,1 1 0,-1-5 0,-4 3 0,3-2 0,-2 3 0,3 0 0,1 1 0,-1-1 0,1 1 0,-5 2 0,4-1 0,-4 2 0,4-1 0,1-1 0,-5 5 0,7-6 0,-5 6 0,5-2 0,-2 3 0,3-3 0,-3 2 0,6-6 0,-6 6 0,7-5 0,-7 5 0,6-5 0,-5 5 0,5-5 0,-6 6 0,6-7 0,-5 3 0,2-4 0,-4 1 0,0-1 0,1 4 0,-1-3 0,4 3 0,-2 0 0,2-2 0,-4 5 0,1-2 0,3-1 0,-2 3 0,2-2 0,-4 0 0,1 2 0,-1-6 0,1 6 0,-1-5 0,0 5 0,-3-6 0,2 6 0,-2-3 0,-1 0 0,4 3 0,-4-2 0,4 3 0,1-4 0,-1 4 0,1-7 0,-1 3 0,1 0 0,0 1 0,-1-1 0,1 0 0,-1 0 0,4-3 0,-2 7 0,2-7 0,-3 3 0,-1 0 0,1-2 0,3 2 0,-3-1 0,3-1 0,-3 2 0,-1-1 0,4-1 0,-3 2 0,3-4 0,-3 4 0,-1-2 0,1 2 0,0-4 0,-1 1 0,1 3 0,-1-3 0,1 3 0,-1 0 0,-3-3 0,2 6 0,-2-6 0,3 3 0,1 0 0,-5-3 0,4 2 0,-4 1 0,1-3 0,2 3 0,-3-1 0,5-2 0,-1 6 0,1-2 0,-1 0 0,1 2 0,-1-6 0,1 6 0,-1-5 0,1 2 0,-1 0 0,1 0 0,0 1 0,-1-1 0,1 0 0,3-3 0,-3 7 0,3-4 0,-4 1 0,1 2 0,-1-2 0,1-1 0,0 4 0,-1-4 0,1 1 0,0 2 0,-1-6 0,1 3 0,-1 0 0,1-2 0,0 5 0,0-2 0,-1-1 0,1 4 0,-1-4 0,1 4 0,-1 0 0,1-3 0,-1 2 0,1-2 0,0 0 0,-1 2 0,1-2 0,2-1 0,-1 3 0,2-2 0,-1 0 0,-1 2 0,2-2 0,-4-1 0,1 3 0,0-5 0,-1 5 0,1-6 0,0 6 0,3-5 0,-3 5 0,3-6 0,-3 7 0,0-4 0,3 1 0,-3 2 0,3-2 0,-4 0 0,1-1 0,0-4 0,-1 4 0,1-2 0,0 5 0,-1-5 0,1 5 0,3-6 0,-3 6 0,3-2 0,0 0 0,-2-1 0,2 0 0,-3-3 0,-1 6 0,1-5 0,0 5 0,3-5 0,-3 5 0,3-2 0,0-1 0,-3 3 0,3-2 0,-4 0 0,1 2 0,0-2 0,-1 3 0,1 0 0,-1 0 0,0 0 0,1 0 0,-1 0 0,1 0 0,-1 0 0,1 0 0,-1 0 0,1 0 0,-1 0 0,1 0 0,0 0 0,0 0 0,-1 0 0,1 0 0,0 0 0,0 0 0,-1 0 0,1 0 0,0 0 0,0 0 0,-1 0 0,1 0 0,0 0 0,0 0 0,3 3 0,-3-2 0,4 2 0,-2 0 0,2 1 0,3 4 0,-3-1 0,-1 0 0,-4 1 0,-3 0 0,2-1 0,-3 1 0,5-1 0,6-6 0,6 2 0,0-6 0,2 3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1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2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1 24575,'0'0'0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3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4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19.245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0 24575,'0'0'0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0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1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0 24575,'0'0'0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2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0 24575,'0'0'0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3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4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1 24575,'0'0'0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1:39.256"/>
    </inkml:context>
    <inkml:brush xml:id="br0">
      <inkml:brushProperty name="width" value="0.2" units="cm"/>
      <inkml:brushProperty name="height" value="0.4" units="cm"/>
      <inkml:brushProperty name="color" value="#A88333"/>
      <inkml:brushProperty name="tip" value="rectangle"/>
      <inkml:brushProperty name="rasterOp" value="maskPen"/>
    </inkml:brush>
  </inkml:definitions>
  <inkml:trace contextRef="#ctx0" brushRef="#br0">42 125 16383,'36'0'0,"-6"0"0,-18 0 0,-4 0 0,7 0 0,-6 0 0,1-3 0,1-4 0,-7-1 0,6-3 0,-5 0 0,2 6 0,0-8 0,1 8 0,-4-5 0,2-1 0,-5 3 0,6-3 0,-7 0 0,-17 7 0,9-3 0,-21 7 0,20 0 0,-7 4 0,8-3 0,-4 3 0,2-4 0,2 0 0,-6 0 0,6 0 0,-3 0 0,0 0 0,3 3 0,-3 4 0,4 1 0,3 2 0,-3-2 0,3-1 0,-3 4 0,-1-2 0,4 1 0,-3-2 0,3-1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5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1 24575,'0'0'0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6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7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8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5:57.729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00:38.626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00:38.627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0 24575,'0'0'0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00:38.628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0 24575,'0'0'0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00:38.629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00:38.630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1 24575,'0'0'0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25.640"/>
    </inkml:context>
    <inkml:brush xml:id="br0">
      <inkml:brushProperty name="width" value="0.3" units="cm"/>
      <inkml:brushProperty name="height" value="0.6" units="cm"/>
      <inkml:brushProperty name="color" value="#347FB5"/>
      <inkml:brushProperty name="tip" value="rectangle"/>
      <inkml:brushProperty name="rasterOp" value="maskPen"/>
    </inkml:brush>
  </inkml:definitions>
  <inkml:trace contextRef="#ctx0" brushRef="#br0">976 1 16383,'-56'0'0,"4"0"0,24 4 0,-1 2 0,-4 3 0,10 4 0,-8 1 0,11-4 0,-7 6 0,11-14 0,3 6 0,-5-5 0,16 14 0,-4-3 0,10 7 0,-1-3 0,-3-9 0,0 13 0,4-10 0,0 3 0,17-7 0,-1-5 0,12-7 0,-4-1 0,-1-9 0,-4 8 0,-2-6 0,-4 8 0,-5-1 0,7 1 0,-7 4 0,6 0 0,-1 0 0,-5 0 0,9 0 0,-67 11 0,36-8 0,-51 11 0,44-13 0,1 7 0,-6-7 0,4 6 0,-3-6 0,4 6 0,0-2 0,5 0 0,-7 5 0,9-8 0,-7 12 0,5-9 0,1 5 0,-3 1 0,1-2 0,1 2 0,-3-3 0,7 2 0,-6-2 0,2 6 0,0-5 0,1 5 0,1-2 0,1-1 0,-2 4 0,0-7 0,3 6 0,-3-3 0,4 4 0,0 0 0,-1 4 0,0-3 0,0 0 0,0 0 0,4-3 0,-4 3 0,1 0 0,-2 1 0,1-5 0,-2 3 0,4-3 0,-5 7 0,6-5 0,-2 1 0,3-1 0,-4-2 0,1 7 0,-1-8 0,1 3 0,-4-3 0,6 4 0,-5 0 0,2 4 0,-1-2 0,-6 3 0,6-3 0,0-1 0,2 1 0,3-4 0,-1 2 0,-1 5 0,1-6 0,1 4 0,1-3 0,3-3 0,0 7 0,0-4 0,-4 0 0,4 1 0,-7-1 0,6 1 0,-2-1 0,-1 0 0,4 0 0,-7 5 0,2-3 0,1 8 0,-3-7 0,2 3 0,-3-4 0,-1 5 0,1-5 0,3 5 0,-3-5 0,7-1 0,-6 0 0,6 0 0,-2-1 0,3 0 0,0 1 0,-4 0 0,3 1 0,-6 3 0,6-3 0,-6 3 0,6-7 0,-6 2 0,6 1 0,-6-3 0,6 5 0,-2-6 0,0 8 0,2-7 0,-3 5 0,1-3 0,2-2 0,-2 7 0,-1-8 0,4 6 0,-7-3 0,3 0 0,0 4 0,0-7 0,4 6 0,0-2 0,0-3 0,0 8 0,0-9 0,0 6 0,0-3 0,0 0 0,7 3 0,-5-6 0,8 5 0,-6-2 0,0-3 0,6 8 0,-5-11 0,5 8 0,1-5 0,-3 0 0,6 1 0,-5-4 0,4 5 0,-4-3 0,2 1 0,-4 5 0,4-8 0,-3 8 0,6-9 0,-9 9 0,2-5 0,-7 5 0,0 1 0,0-6 0,0 9 0,0-9 0,0 6 0,6-4 0,2-3 0,7 3 0,-3-5 0,-1 1 0,4 2 0,-6-4 0,10 4 0,-10-5 0,6 2 0,-3 2 0,4-3 0,-4 3 0,3-7 0,-4 3 0,5-3 0,-1 4 0,0-1 0,-3 1 0,2-1 0,1 1 0,-2-4 0,4 3 0,-5-3 0,3 4 0,0-4 0,0 2 0,0-2 0,0 4 0,-1-1 0,1 0 0,-1 4 0,1-3 0,-3 3 0,2 0 0,-5-3 0,5 6 0,-3-2 0,1 0 0,2 2 0,-5-6 0,5 6 0,-2-5 0,-1 2 0,6-4 0,-4-3 0,5-1 0,-4 0 0,6 2 0,-8 2 0,7-3 0,-3 3 0,-2-6 0,4 6 0,-6-2 0,3 5 0,-3-1 0,3 2 0,-4 0 0,2-2 0,1 2 0,1-7 0,0-1 0,11-3 0,3 0 0,2 0 0,2 0 0,-5 0 0,-1 0 0,1 0 0,-1 0 0,-4 0 0,-2 0 0,1 0 0,-5 0 0,5 0 0,-9 0 0,2 0 0,5 0 0,-1 0 0,1 0 0,-4 0 0,-5 0 0,9 0 0,-4 0 0,3 0 0,-4 0 0,1 0 0,0 0 0,-1 0 0,0 0 0,0 0 0,7 0 0,-4 0 0,5 0 0,-10 0 0,2 0 0,1 0 0,2 0 0,-2 0 0,-1 0 0,-56 9 0,28-6 0,-42 6 0,42-9 0,-2 0 0,-5 0 0,5 3 0,-8-2 0,11 3 0,-4-4 0,-2 6 0,2-4 0,0 8 0,1-6 0,3 4 0,-3 0 0,6 6 0,36-2 0,-15-1 0,31-5 0,-30-6 0,3 0 0,1 0 0,0-3 0,-1 2 0,1-3 0,-1 1 0,0 2 0,-1-6 0,-1 3 0,1-3 0,0 3 0,0-3 0,0 7 0,0-7 0,0 3 0,0 0 0,1-3 0,-1 3 0,4-4 0,-7 3 0,11-2 0,-10 3 0,7-4 0,2 3 0,0-3 0,6 3 0,-1-4 0,1 0 0,-6 0 0,5 4 0,-9-2 0,3 2 0,-4 1 0,-1-4 0,4 4 0,-2-1 0,-2-2 0,0 2 0,-4 1 0,5-3 0,0 2 0,-1-3 0,1-1 0,-4 5 0,2-4 0,-3 4 0,4-4 0,-1 1 0,-3-1 0,2 1 0,-2-1 0,3 0 0,0 1 0,-4-1 0,6-2 0,-7 1 0,7-2 0,-5 4 0,-1-1 0,3-3 0,-2-4 0,4-2 0,1 1 0,0-5 0,0 11 0,1-16 0,-1 12 0,0-4 0,0 3 0,0 2 0,-1-4 0,1 0 0,0 1 0,-1-1 0,6 4 0,-4-3 0,3 6 0,-4-2 0,-4 4 0,2 0 0,-3-3 0,4 5 0,-1-3 0,0 1 0,-4 0 0,3-6 0,-5 1 0,2 1 0,-3-3 0,4 6 0,0-10 0,1 9 0,-2-9 0,-3 10 0,0-6 0,0 2 0,0 0 0,-3-6 0,2 10 0,-7-9 0,4 3 0,-4 2 0,0-9 0,0 9 0,0-7 0,0 3 0,0 1 0,0-1 0,0 0 0,0 1 0,-4-1 0,-1-4 0,-4-2 0,0-3 0,0-2 0,0 1 0,4-1 0,-3 1 0,7 4 0,-7-3 0,3 1 0,-3 2 0,0 3 0,-1 4 0,2 7 0,-2-6 0,1 2 0,0-7 0,0 7 0,0-2 0,1 0 0,2 2 0,-1-6 0,5 4 0,-2 0 0,-1 0 0,3 0 0,-2 0 0,3-1 0,-4-3 0,3 7 0,-2-7 0,3 6 0,-4-4 0,3 1 0,-3-4 0,4-3 0,0 6 0,0-3 0,0 7 0,0-4 0,-3 1 0,2-4 0,-3 6 0,1-4 0,-1 6 0,-7-3 0,3 0 0,-7 4 0,7 0 0,-9 4 0,8-4 0,-5 3 0,4-7 0,1 3 0,-2 0 0,-1-4 0,3 4 0,-6-8 0,6 6 0,-6-5 0,6 11 0,-10-15 0,5 8 0,-2-4 0,0-2 0,3 0 0,-1-2 0,2-1 0,4 7 0,3 4 0,-2-2 0,3 3 0,-1-4 0,-5 1 0,3 1 0,-8 3 0,4 0 0,0 1 0,3-3 0,4-2 0,-10 2 0,0-2 0,-2 10 0,1-6 0,4 7 0,-4 0 0,-1 1 0,-2 3 0,4 0 0,-1 0 0,0-4 0,0 0 0,0 0 0,1-5 0,2 0 0,-3-15 0,2 5 0,-3-13 0,-1 13 0,4-5 0,1 12 0,-3-7 0,5 5 0,-5-2 0,7 5 0,-3 0 0,3-1 0,-3-3 0,-2 7 0,1-2 0,-6 6 0,2-4 0,4 4 0,-10-3 0,12 3 0,-9 0 0,1 0 0,8 4 0,-12 0 0,6-3 0,2 2 0,-5-3 0,6 4 0,-3 0 0,-8 0 0,5 0 0,-5 0 0,7 0 0,1 0 0,-8 0 0,5 0 0,-5 0 0,7 0 0,5 0 0,-7-4 0,6 0 0,-3-1 0,-2-2 0,8 6 0,-12-6 0,9 3 0,-2 0 0,-3-3 0,5 3 0,-5 0 0,3-3 0,3 3 0,-5-3 0,0 2 0,1-1 0,-2 5 0,6-6 0,-4 6 0,-3-2 0,6 3 0,-14-4 0,13 3 0,-18-2 0,18 3 0,-13 0 0,14 0 0,-3 0 0,-2 0 0,6 0 0,-6 0 0,-1 0 0,6 0 0,-9 0 0,9 0 0,-8 0 0,1 0 0,3 0 0,1 0 0,1 0 0,0 0 0,0 6 0,-6-1 0,1 10 0,-6 1 0,8 1 0,-13 7 0,16-6 0,-5 2 0,1 0 0,9-2 0,-5-2 0,3 3 0,4-10 0,0 10 0,1-3 0,2 2 0,-3 2 0,0 4 0,0-6 0,3 6 0,-6 0 0,5-5 0,-6 8 0,8-13 0,-4 5 0,4-7 0,0 3 0,-3 0 0,3 0 0,-4 0 0,-2 0 0,5 1 0,-5-1 0,5-2 0,-2 4 0,3-4 0,-3 14 0,-2-1 0,0 5 0,-11 6 0,9-12 0,-5 8 0,4-11 0,3-4 0,1-3 0,1-4 0,3 3 0,0 2 0,-3 3 0,7-4 0,-7 0 0,3 0 0,0 0 0,0 1 0,1-1 0,2 1 0,-6 3 0,6-5 0,-3 8 0,1-12 0,2 16 0,-2-16 0,-1 18 0,-1-7 0,-4 10 0,5-9 0,0 8 0,1-19 0,2 12 0,-2-7 0,-1-3 0,3 10 0,-6-10 0,7 6 0,-4 1 0,4-7 0,0 5 0,0-2 0,0-4 0,0 15 0,0-17 0,0 17 0,-4-14 0,3 6 0,-2-3 0,-1-1 0,3 0 0,-5 0 0,2 0 0,-4 1 0,4-1 0,1 1 0,3-1 0,0 0 0,0 0 0,-4 0 0,3 0 0,-2 4 0,3-6 0,0 9 0,0-5 0,0 0 0,0 1 0,0-6 0,0 3 0,0 3 0,0-2 0,0 3 0,7 1 0,2 4 0,4 6 0,-1-8 0,-1 4 0,-2-9 0,2 0 0,-3 5 0,0-9 0,-1 3 0,-3 1 0,0-5 0,2 6 0,0-3 0,4 0 0,-5 0 0,4-4 0,-4 6 0,6-8 0,-4 8 0,-3 2 0,2 2 0,-5-1 0,6-2 0,-2-6 0,-1 3 0,2 0 0,-1 0 0,2 0 0,4 0 0,-3-3 0,6-2 0,-2 1 0,-1-3 0,4 3 0,0 1 0,-2-7 0,5 8 0,-6-8 0,0 3 0,6 2 0,-4-8 0,9 12 0,-2-8 0,-4 5 0,1-3 0,-10-4 0,10 3 0,-6-3 0,7 4 0,-4-4 0,-1 3 0,1-4 0,-1 5 0,1-1 0,1 1 0,3 0 0,-5-3 0,4 2 0,-6-7 0,3 4 0,3-4 0,2 0 0,0 0 0,-1 0 0,-6 0 0,4 0 0,-1 0 0,12 0 0,-3 3 0,3 2 0,-8 3 0,-4-3 0,2 1 0,3-5 0,13 7 0,-2-7 0,11 3 0,-16-1 0,-1-2 0,-8 2 0,-6-3 0,3 4 0,4-4 0,1 7 0,8-6 0,-10 6 0,4-6 0,-10 3 0,3-4 0,8 0 0,-5 0 0,9 0 0,-10 0 0,2 0 0,-4 0 0,1 0 0,12 0 0,9 0 0,8 0 0,-8 0 0,-9 0 0,-12 0 0,-4 0 0,6-10 0,-1 0 0,11-9 0,-3 3 0,3 0 0,-3 0 0,3-4 0,-6 6 0,5-5 0,-10 7 0,2 3 0,-11-1 0,5 3 0,-8-9 0,9-3 0,-1-6 0,2 5 0,1-3 0,-4 7 0,-1 0 0,0 2 0,1-6 0,4-1 0,-4-7 0,0 11 0,-5-5 0,5 5 0,-3-12 0,3 3 0,0-7 0,1 2 0,4 2 0,-1 5 0,-8 8 0,6 2 0,-9 2 0,6-3 0,-3-4 0,-4 2 0,3-6 0,-3 2 0,4-12 0,-3-7 0,3 2 0,-3-9 0,0 5 0,3-3 0,-7-4 0,2 17 0,-3-14 0,0 13 0,4-21 0,-3 9 0,7 8 0,-3 1 0,0 14 0,2-6 0,-3 7 0,3 2 0,-3 8 0,3-4 0,-6 1 0,2-2 0,-3-2 0,0 3 0,0-4 0,0-9 0,0 2 0,0-5 0,-7 6 0,-2 1 0,-10 0 0,2 0 0,1 7 0,5-5 0,0 9 0,6-6 0,-2 0 0,7 6 0,-3-5 0,2 3 0,-5 3 0,-1-5 0,-4 9 0,-4-3 0,1 4 0,2 0 0,-5-4 0,8 3 0,-9-3 0,13-3 0,-5 2 0,45 26 0,-22 1 0,36 25 0,-32-11 0,3-5 0,-4 1 0,4 10 0,-7 1 0,7 11 0,-2 9 0,1 2 0,3 11 0,2 16 0,-8-13 0,2 3 0,-9-26 0,0-15 0,-1-9 0,0-6 0,-1-4 0,1 0 0,-4 0 0,-1 0 0,1 0 0,-4 2 0,0-1 0,-1 5 0,-2-5 0,0-1 0,2 2 0,-3-2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00:38.631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1 24575,'0'0'0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00:38.632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00:38.633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00:38.634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0 0 24575,'0'0'0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19T23:00:38.635"/>
    </inkml:context>
    <inkml:brush xml:id="br0">
      <inkml:brushProperty name="width" value="0.2" units="cm"/>
      <inkml:brushProperty name="height" value="0.2" units="cm"/>
      <inkml:brushProperty name="color" value="#C93431"/>
    </inkml:brush>
  </inkml:definitions>
  <inkml:trace contextRef="#ctx0" brushRef="#br0">1 1 24575,'0'0'0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18.6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1 168 24575,'28'0'0,"-3"0"0,8 0 0,-8 0 0,20 0 0,-7-5 0,21 4 0,-11-7 0,11 3 0,-5-1 0,0-2 0,5 2 0,-5 1 0,0-3 0,5 7 0,-10-8 0,10 8 0,-11-3 0,11 4 0,-11 0 0,11 0 0,-10 0 0,10 0 0,9 0 0,3 0 0,5-5 0,-2 0 0,-5-1 0,6-4 0,8 4 0,-6 0 0,13-4 0,-14 8 0,7-3 0,0 0 0,-24 4 0,-7-5 0,-2 1 0,-4 4 0,18-5 0,3 0 0,-8 5 0,-7-1 0,0-1 0,2-1 0,5 2 0,-16-2 0,8 4 0,-14 0 0,-2 0 0,-6 0 0,-6 0 0,1 0 0,-4 0 0,-1 0 0,-5 0 0,-3 0 0,3 0 0,-7 0 0,3 0 0,0 0 0,-2 0 0,6 0 0,-3 0 0,-1 0 0,11 0 0,-5 4 0,10 0 0,-6 4 0,3-4 0,-4 3 0,10-2 0,1 3 0,5 1 0,11 0 0,3 0 0,0 1 0,22 0 0,-30-1 0,37 2 0,-28-6 0,23 0 0,3-5 0,-12 0 0,31 0 0,-28 0 0,17 0 0,-3 0 0,-10 0 0,18 0 0,-12 0 0,12 0 0,-24 0 0,30 0 0,-29 0 0,11 0 0,10 0 0,-39 0 0,32 0 0,-9 0 0,-17 0 0,25 0 0,-30 4 0,10 2 0,2-1 0,-7 4 0,-1-8 0,-7 7 0,1-7 0,-6 4 0,-1-5 0,-5 3 0,0-2 0,-1 3 0,1-4 0,0 4 0,5-3 0,-4 3 0,9-4 0,-9 0 0,10 0 0,-5 0 0,6 0 0,0 0 0,-5 0 0,3 4 0,-9 1 0,9 0 0,-9 3 0,10-3 0,8 0 0,2 3 0,18-7 0,-23 2 0,0-1 0,41-2 0,0 4 0,-13-3 0,-22 7 0,12-6 0,-2 7 0,-13-4 0,-1 1 0,-6 2 0,0-3 0,-6 0 0,0 3 0,-1-7 0,-4 3 0,9-4 0,-9 0 0,4 0 0,-10 0 0,-1 0 0,-5 0 0,-4 0 0,-2 0 0,-3 0 0,6 0 0,-5 0 0,5 3 0,-3-2 0,2 6 0,9-6 0,-4 6 0,8-6 0,-3 2 0,5-3 0,0 0 0,-14 0 0,16 0 0,-9 0 0,14-3 0,-2 2 0,-6-3 0,1 0 0,-5 3 0,3-7 0,-3 3 0,4 1 0,-8 0 0,1 4 0,-7 0 0,-1 0 0,0 0 0,-4 0 0,3 0 0,-2 0 0,6 0 0,-2 0 0,4 0 0,0 0 0,0 0 0,-1 0 0,6 0 0,-4 0 0,4 0 0,-9 0 0,3 0 0,-4 0 0,5 0 0,0 0 0,0 0 0,4 0 0,2 0 0,16 0 0,-9-4 0,15-1 0,-5 0 0,8-4 0,5 4 0,-5-1 0,4-3 0,-11 8 0,5-3 0,-12 4 0,5 0 0,-5 0 0,1 0 0,-2 0 0,0 0 0,-4 0 0,4 0 0,-10 0 0,3-4 0,-3 3 0,0-3 0,4 4 0,-9 0 0,3 0 0,-4-4 0,15 4 0,-6-4 0,23 0 0,-13-2 0,16-4 0,-4 1 0,12-7 0,2 5 0,-7-4 0,4 4 0,-5 6 0,-7-3 0,5 7 0,-14-3 0,-3 4 0,-2 0 0,-6 0 0,1 0 0,0 0 0,-1 0 0,7 0 0,-5 0 0,24 0 0,-20 0 0,21 0 0,-25 0 0,4 0 0,-5 0 0,0 0 0,-1 0 0,1 0 0,0 0 0,-1 0 0,1 0 0,0 0 0,-1 0 0,1 0 0,-5 0 0,3 0 0,-8 0 0,4 0 0,-5 0 0,-4 0 0,2 0 0,-6 0 0,7 0 0,-8 0 0,8 0 0,-7 0 0,2 0 0,-3 0 0,-1 0 0,1 0 0,-1 0 0,1 0 0,-1 0 0,1 0 0,-1 0 0,5 0 0,1 0 0,4 0 0,0 0 0,-5 0 0,9 0 0,-11 0 0,10 0 0,-7 0 0,4 0 0,0 0 0,0 0 0,-1 4 0,6-3 0,1 2 0,0-3 0,3 0 0,-3 0 0,5 0 0,-5 0 0,-2 0 0,1 4 0,-4-3 0,3 3 0,-4-1 0,-4-2 0,3 6 0,-4-6 0,5 3 0,-4-1 0,3-2 0,-8 2 0,4 0 0,-4-2 0,-1 2 0,1-3 0,-1 0 0,-3 0 0,2 3 0,-2-2 0,4 2 0,-1-3 0,1 0 0,-1 0 0,1 0 0,-1 0 0,5 0 0,1 0 0,3 0 0,1 0 0,0 0 0,0 0 0,0 0 0,0 0 0,4 0 0,-3 0 0,8 0 0,-8 0 0,9-4 0,-9 3 0,4-2 0,-6 3 0,1 0 0,0 0 0,0 0 0,0 0 0,4 0 0,-3 0 0,3 0 0,-4 0 0,5 0 0,-4 0 0,8 0 0,-8 0 0,3 0 0,-4 0 0,0 0 0,0 0 0,-5 0 0,4 0 0,-3 0 0,4 0 0,-1 0 0,1 0 0,0 0 0,0 3 0,-4-2 0,3 6 0,-4-6 0,10 6 0,6-2 0,-3 0 0,2 2 0,-10-6 0,0 6 0,-4-6 0,2 2 0,3-3 0,0 0 0,8 4 0,-3-3 0,10 3 0,-4-4 0,10 0 0,-10 0 0,9 4 0,-9-3 0,-1 3 0,-2-4 0,-8 0 0,0 0 0,-3 0 0,-6 0 0,3 0 0,-5 0 0,0 0 0,5 0 0,-3 0 0,2 0 0,-3 0 0,-1 0 0,1 0 0,-1 0 0,5 0 0,-7 0 0,6-3 0,-7-5 0,4 3 0,4-1 0,-2 6 0,6 0 0,-7 0 0,7 0 0,-4 0 0,1 0 0,3 0 0,-4 0 0,5 0 0,0 0 0,0 0 0,4 0 0,-3 0 0,9 0 0,-4 0 0,4 0 0,1 0 0,-1-4 0,1 3 0,0-3 0,-1 4 0,-4-3 0,4 2 0,-4-3 0,4 4 0,6 0 0,2 0 0,5-4 0,0 3 0,-1-3 0,1 4 0,6 0 0,-10 0 0,3 0 0,-11 0 0,-1 0 0,1 0 0,-5 0 0,-2 0 0,-4 0 0,5 0 0,-4 0 0,8 0 0,-3 0 0,5 0 0,-1 0 0,1 0 0,5 0 0,-4 0 0,4 0 0,0 0 0,1 0 0,1 0 0,9 0 0,-8 0 0,10 0 0,0 0 0,-5 0 0,32 0 0,-26 0 0,19 0 0,-26 0 0,0 0 0,-6 0 0,4-4 0,-9 3 0,4-3 0,-10 4 0,3 0 0,-3 0 0,0-4 0,4 3 0,-5-2 0,1 3 0,3 0 0,-8-4 0,3 3 0,1-6 0,7 6 0,-5-3 0,3 4 0,-10 0 0,0 0 0,-1 0 0,1 0 0,0 0 0,0 0 0,5 0 0,-4 0 0,3-3 0,-4 2 0,0-3 0,0 4 0,0 0 0,-1 0 0,1 0 0,0-3 0,0 2 0,0-3 0,0 4 0,-5 0 0,4 0 0,-3 0 0,4 0 0,-5 0 0,4 0 0,-1 0 0,-1 0 0,-1 0 0,-5 0 0,-1 0 0,1 0 0,-1 0 0,5 0 0,-3 0 0,7 0 0,-4 0 0,5 0 0,0 0 0,-4 0 0,2 0 0,-2 0 0,0 0 0,2 0 0,-2 0 0,0 0 0,2 0 0,-2 0 0,14 0 0,-11 0 0,10 0 0,-13 0 0,4 0 0,-1 0 0,-3 0 0,-1 0 0,-5-3 0,1 2 0,-1-2 0,1 3 0,-4 0 0,2-3 0,-2 2 0,4-2 0,-1 0 0,1 2 0,-1-2 0,-3 3 0,3 0 0,-7 0 0,3 0 0,-3 0 0,-1 0 0,1 0 0,-1 0 0,1 0 0,-1 0 0,1 0 0,3 0 0,1-4 0,3 4 0,-3-4 0,-1 2 0,-3 1 0,-1-5 0,-2-1 0,-1-4 0,2 3 0,7 1 0,7 7 0,4 0 0,6 0 0,1 0 0,4 0 0,1 0 0,-6 0 0,5 0 0,-9 0 0,8 0 0,-8 0 0,9 0 0,-9 0 0,3 0 0,-4 0 0,0 0 0,0 0 0,4 0 0,-3 0 0,8 0 0,-8 0 0,9 0 0,-5 0 0,6 0 0,-1 0 0,6 0 0,1 4 0,6-3 0,6 8 0,-5-8 0,5 4 0,-6-5 0,-1 0 0,-4 0 0,2 0 0,-12 0 0,6 0 0,-8 0 0,5 0 0,-5 0 0,3 0 0,-3 0 0,4 0 0,1 0 0,5 0 0,-4 0 0,9 0 0,-4 0 0,0 0 0,4 0 0,-9 0 0,4 0 0,-6 0 0,-4 0 0,3 0 0,-8-4 0,8 3 0,-8-2 0,19 3 0,-20 0 0,14 0 0,-18 0 0,3 0 0,-3 0 0,3 0 0,-8 0 0,4 0 0,-4 0 0,-1 0 0,0 3 0,1-2 0,-1 5 0,1-5 0,-1 5 0,5-1 0,-3 2 0,6-3 0,-2 3 0,-1-6 0,4 6 0,-1-3 0,3 1 0,-3-2 0,0-3 0,-6 0 0,7 3 0,-4-2 0,5 3 0,-4-4 0,3 0 0,-4 0 0,5 0 0,-4 0 0,-2 3 0,1-2 0,-3 2 0,6-3 0,-6 0 0,7 0 0,-3 0 0,3 0 0,6 0 0,-4 0 0,8 0 0,-8 0 0,4 0 0,6 0 0,-9 0 0,9-3 0,-11 2 0,-4-6 0,-2 6 0,1-6 0,-3 6 0,2-2 0,-3 0 0,-1 2 0,1-6 0,-1 7 0,-3-4 0,3 1 0,-3 2 0,3-2 0,1 0 0,-1 2 0,1-5 0,-1 5 0,1-6 0,-1 7 0,1-4 0,-1 4 0,-3-3 0,-2 3 0,-2-3 0,-1 3 0,1 0 0,-1 0 0,4 0 0,-3 0 0,6 0 0,-5 0 0,2 0 0,-3 0 0,-1 0 0,-2 0 0,-1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0.38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24575,'0'17'0,"0"1"0,0-4 0,0 5 0,0 1 0,0-1 0,0 0 0,0-5 0,0 1 0,0 4 0,0-4 0,0 15 0,0-9 0,0 9 0,0-6 0,0-4 0,0 3 0,0-4 0,0 5 0,0-8 0,0 6 0,0-13 0,0 9 0,0-11 0,0 3 0,0-3 0,0-1 0,0 0 0,0-2 0,0-2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2.9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24575,'0'18'0,"0"-1"0,0 2 0,0-4 0,0 4 0,0-1 0,0-2 0,0 7 0,0-3 0,0-1 0,0 0 0,0 0 0,0 0 0,0 5 0,0-8 0,0 6 0,0-10 0,0 4 0,0-3 0,0-5 0,0 2 0,0-4 0,0 1 0,0-1 0,0 0 0,0 0 0,0 0 0,0 0 0,0 1 0,0-1 0,0 1 0,0-1 0,0 4 0,0 1 0,0 0 0,0 3 0,0-7 0,0 3 0,0-3 0,0-1 0,0 0 0,0 1 0,0-4 0,0 0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5.5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0 24575,'0'23'0,"0"-2"0,0-6 0,0-1 0,0 5 0,0-3 0,0 7 0,0-4 0,0 5 0,0 0 0,0 0 0,0 0 0,0 0 0,0-5 0,0 4 0,0-7 0,0 7 0,0-8 0,0 0 0,0-5 0,0-3 0,0-1 0,0 1 0,0-1 0,0 1 0,0-1 0,0 0 0,0 1 0,0-1 0,0 1 0,0-1 0,0 1 0,0-1 0,0 1 0,0-1 0,0 0 0,0 0 0,0 1 0,0-1 0,0 1 0,0-1 0,0 1 0,0-1 0,0 1 0,0-1 0,0 0 0,0 0 0,0 0 0,0 0 0,0 1 0,0-1 0,0 0 0,0 0 0,0 0 0,0-3 0,0 0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28.04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24575,'0'26'0,"0"-6"0,0 7 0,0-7 0,0 14 0,0-7 0,0 7 0,0-6 0,0-2 0,0 7 0,0-3 0,0-4 0,0 1 0,0-7 0,0 0 0,0-2 0,0-3 0,0-1 0,0 1 0,0-1 0,0-3 0,0-1 0,0-3 0,0 0 0,0-1 0,0 1 0,0-1 0,0 1 0,0-1 0,0 0 0,0 0 0,0 0 0,0 1 0,0 3 0,0-3 0,0 7 0,0-6 0,0 2 0,0-4 0,0 1 0,0-1 0,0 1 0,0-1 0,0-2 0,0-1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4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318 36 24575,'-15'-3'0,"3"0"0,-3 3 0,6 0 0,-2 0 0,4 0 0,0 0 0,-4 0 0,3 0 0,-7 0 0,7 0 0,-4 0 0,5 0 0,-1 0 0,1 0 0,-1 3 0,1-2 0,-1 2 0,1 0 0,-1-2 0,4 6 0,-3-6 0,3 5 0,-3-5 0,2 6 0,-1-3 0,2 3 0,-4 1 0,1 0 0,-1-1 0,0 1 0,4-1 0,-2 1 0,1-1 0,-2 1 0,3-1 0,-3 1 0,6-1 0,-6 1 0,7-1 0,-4 1 0,1-1 0,2 0 0,-2 1 0,3-1 0,0 0 0,-3 1 0,2-1 0,-2 1 0,3-1 0,0 1 0,0-1 0,0 5 0,0-4 0,0 8 0,0-3 0,0 3 0,0 1 0,0-4 0,0 2 0,0-6 0,0 3 0,0-5 0,0 1 0,3-1 0,-2 1 0,6-1 0,-7 1 0,4-1 0,-1 1 0,1-1 0,0 1 0,3-1 0,-7 0 0,7-3 0,-3-1 0,0 1 0,3-3 0,-3 5 0,3-2 0,1 0 0,-1 3 0,-3-3 0,3 3 0,-3-3 0,0 3 0,3-3 0,-3 4 0,3-4 0,-3 2 0,3-5 0,-3 3 0,3-1 0,0-2 0,0 2 0,0-3 0,1 0 0,-1 0 0,1 0 0,-1 0 0,1 0 0,-1 0 0,1 0 0,-1 0 0,1 0 0,-1 0 0,1 0 0,3 0 0,-2 0 0,3 0 0,-1 0 0,-2 0 0,2 0 0,-3 0 0,-1 0 0,1 0 0,-1 0 0,1 0 0,0 0 0,-1 0 0,1 0 0,-1 0 0,1 0 0,-1 0 0,1 0 0,-1-4 0,1 4 0,-4-7 0,2 6 0,-2-2 0,0 0 0,3-1 0,-3-8 0,3 4 0,2-7 0,-1-3 0,1-5 0,0-4 0,0 0 0,0 4 0,0-3 0,-1 8 0,1-3 0,-1 8 0,-4 1 0,0 5 0,-1 0 0,-2-1 0,2 1 0,-3-4 0,0-1 0,0-5 0,0 1 0,0-6 0,0 4 0,0-3 0,0 4 0,0 0 0,0 1 0,0-1 0,0 4 0,0 2 0,-3 3 0,-1 1 0,-4 3 0,4-3 0,-3 6 0,3-5 0,-3 2 0,0 0 0,0 1 0,0 3 0,0-4 0,0 4 0,-5-4 0,4 4 0,-4 0 0,0-3 0,0 2 0,-1-3 0,-3 4 0,8 0 0,-8 0 0,8 0 0,-4-3 0,0 2 0,4-3 0,-4 4 0,5 0 0,-5 0 0,4 0 0,-4 0 0,5 0 0,0 0 0,0 0 0,3 0 0,1 0 0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30.67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7 0 24575,'0'22'0,"0"-4"0,0-3 0,0-1 0,0-3 0,0 12 0,0-6 0,0 7 0,0-13 0,0 2 0,0 2 0,0 1 0,0 3 0,0 1 0,0-3 0,0 0 0,0-7 0,0-3 0,0-1 0,0 1 0,0-1 0,0 0 0,0 1 0,0-1 0,0 0 0,0 0 0,0 1 0,0-1 0,0 4 0,0 1 0,0 4 0,0-1 0,0-3 0,0 3 0,0-7 0,0 3 0,0-3 0,0-1 0,0 1 0,0-1 0,0 0 0,0 1 0,-3-1 0,3 1 0,-3 0 0,3-1 0,0 1 0,0-1 0,0 1 0,0-1 0,0 1 0,0-1 0,0 1 0,0-1 0,0 0 0,0 0 0,0 0 0,0 1 0,0-1 0,0 0 0,0 0 0,0 0 0,0 0 0,0 0 0,0 0 0,0-3 0,0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32.900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24575,'0'21'0,"0"-4"0,0 10 0,0-10 0,0 11 0,0-8 0,0-1 0,0 4 0,0-7 0,0 2 0,0 1 0,0-7 0,0 6 0,0-11 0,0 7 0,0-7 0,0 14 0,0-8 0,0 12 0,0-10 0,0 4 0,0-5 0,0-3 0,0-1 0,0 0 0,0-3 0,0 7 0,0-7 0,0 3 0,0 0 0,0-2 0,0 5 0,0-5 0,0 2 0,0-4 0,0 1 0,0 0 0,0-1 0,0 0 0,0 0 0,0 1 0,0-1 0,0 1 0,0-1 0,0 1 0,0-1 0,0 1 0,0-1 0,0 1 0,0-1 0,0 1 0,0-4 0,0 0 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1:37.3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14 1 24575,'0'9'0,"0"-4"0,0 19 0,0-6 0,0-2 0,0 7 0,0-8 0,0 8 0,0-7 0,0-1 0,0-2 0,0-2 0,0 4 0,0-4 0,0 2 0,0-5 0,0 2 0,0 0 0,0-3 0,0 3 0,0 0 0,0-2 0,0 2 0,0-3 0,0-1 0,0 1 0,0 3 0,0-3 0,0 7 0,0-7 0,0 7 0,0-7 0,0 6 0,0-6 0,0 3 0,0-4 0,0 1 0,0-1 0,0 0 0,0 0 0,0 0 0,0 1 0,0-1 0,0 1 0,-3 3 0,2 1 0,-2 3 0,0-3 0,3-1 0,-3-3 0,3-1 0,0 1 0,0-1 0,0 1 0,0-1 0,0 0 0,0 0 0,0 0 0,0 1 0,0-1 0,0 0 0,0 1 0,0-1 0,0 1 0,0-1 0,0 0 0,0 1 0,0-1 0,0 0 0,0 0 0,0 1 0,0-1 0,0 0 0,0 0 0,0 0 0,0 0 0,0 0 0,0 0 0,0 0 0,0 0 0,0 0 0,0 0 0,0-2 0,0-2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04.63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2 6 24575,'13'0'0,"4"0"0,-1 0 0,6 0 0,-3 0 0,4 0 0,1 0 0,-1 0 0,0 0 0,0 0 0,1 0 0,-1 0 0,0 0 0,-3 0 0,2 0 0,-7 0 0,7 0 0,-7 3 0,4-2 0,5 9 0,-7-8 0,4 5 0,-8-4 0,-6-2 0,3 2 0,-3 0 0,-1-2 0,0 2 0,0-3 0,1 0 0,-1 0 0,0 2 0,1-1 0,-1 2 0,4-3 0,0 0 0,5 0 0,3 4 0,1-3 0,0 2 0,8-3 0,-7 4 0,13-4 0,-9 8 0,9-8 0,-4 4 0,5-4 0,0 0 0,0 0 0,5 4 0,-9-3 0,8 3 0,-9-4 0,5 0 0,-5 0 0,4 4 0,-9-3 0,4 7 0,0-8 0,-4 8 0,4-8 0,0 8 0,-3-7 0,7 3 0,-2-4 0,3 3 0,0-2 0,6 3 0,-5-4 0,5 0 0,-5 4 0,5-3 0,-4 7 0,4-7 0,-6 3 0,6-4 0,-4 0 0,10 0 0,-10 0 0,42 0 0,-34 0 0,47 0 0,-47 0 0,21 0 0,-17 0 0,11 0 0,-5 0 0,0 0 0,4 0 0,-15 0 0,8 0 0,-15 4 0,10-4 0,-10 8 0,-1-7 0,-1 3 0,-9 0 0,9-4 0,-9 8 0,4-8 0,-4 4 0,-1-1 0,0-2 0,5 3 0,-3-4 0,7 4 0,-3-3 0,0 3 0,4-4 0,-4 0 0,5 0 0,0 3 0,0-2 0,-1 3 0,1-4 0,0 4 0,0-3 0,5 3 0,-4 0 0,9-3 0,-4 3 0,6-4 0,-1 4 0,1-3 0,0 3 0,5-4 0,-4 0 0,5 0 0,-1 0 0,-4 0 0,5 0 0,-6 0 0,5 0 0,-4 0 0,5 0 0,-7 0 0,7 0 0,1 0 0,0 0 0,5 0 0,8 0 0,-15 0 0,19 0 0,-22 0 0,11 0 0,0 0 0,0-5 0,13 4 0,-9-3 0,4 4 0,3 0 0,-19 0 0,19 0 0,5 0 0,-22 0 0,31 0 0,-35 0 0,17 0 0,-7 0 0,-1 0 0,1 0 0,0-5 0,0 4 0,-6-3 0,18 4 0,-25 0 0,23 0 0,-21 0 0,11 0 0,0 0 0,-7 0 0,6-5 0,-11 4 0,4-3 0,-10 0 0,3 3 0,11-7 0,-10 7 0,14-3 0,-19 4 0,1 0 0,3-4 0,-4 2 0,5-2 0,1 0 0,-7 3 0,5-3 0,-3 0 0,-1 3 0,-1-3 0,-5 0 0,0 3 0,0-3 0,-1 4 0,1 0 0,0-4 0,0 3 0,0-3 0,4 4 0,-3 0 0,9 0 0,-3 0 0,4-4 0,7 3 0,-5-3 0,5 4 0,-1 0 0,-4-4 0,5 3 0,-6-4 0,-1 5 0,1 0 0,-1 0 0,7 0 0,7 0 0,-14 0 0,17 0 0,-19 0 0,16 0 0,0 0 0,-6 0 0,4 0 0,-10 0 0,11 0 0,-11 0 0,4 0 0,-5 0 0,0 0 0,5 0 0,-4 0 0,11 0 0,-11 0 0,10 0 0,10 0 0,-16 0 0,13 0 0,-17 0 0,0 0 0,10 0 0,-10 0 0,5 0 0,-6 0 0,-1 0 0,1 0 0,0 0 0,-1 0 0,1 0 0,5 0 0,-4 0 0,10 0 0,17 0 0,-16 0 0,14 0 0,-27 0 0,1 5 0,0-4 0,-1 3 0,1 0 0,11-3 0,-14 3 0,19-4 0,-8 0 0,-5 0 0,8 0 0,-11 0 0,1 4 0,10-3 0,-10 4 0,4-5 0,-5 0 0,-1 0 0,1 0 0,-1 0 0,1 0 0,26 0 0,-20 4 0,26-3 0,-31 3 0,10 0 0,-9 2 0,3-1 0,-5 4 0,-1-4 0,1 0 0,-1 3 0,1-7 0,0 3 0,-1 1 0,1-4 0,0 3 0,-1-4 0,7 0 0,-5 0 0,10 0 0,-9 0 0,3 0 0,21 0 0,-25 0 0,24 0 0,-36 0 0,9 0 0,-9 0 0,9 0 0,-8 0 0,8 0 0,-4 0 0,1 0 0,3 0 0,-4 0 0,6 0 0,-1 0 0,1 0 0,19 0 0,-24 0 0,27 0 0,-31 0 0,14 0 0,-5 0 0,-1 0 0,1 0 0,20 0 0,-16 0 0,16 0 0,-14 0 0,-5 0 0,4 0 0,-5 0 0,-1 0 0,1 0 0,0 0 0,-1 0 0,-4 0 0,-3 0 0,-4 0 0,0 0 0,-1 0 0,1 0 0,-5 0 0,9 0 0,-7 0 0,8 0 0,-6 0 0,6 0 0,-4 0 0,5 0 0,-7 0 0,1 0 0,-5 0 0,-1 0 0,-5 0 0,0 0 0,-3 0 0,-2 0 0,-8 0 0,0 0 0,-3 0 0,-1 0 0,0 0 0,1 0 0,-1 0 0,0 0 0,0 0 0,1 0 0,-1 0 0,0 0 0,0 0 0,0 0 0,1 0 0,-1 0 0,0 0 0,1 0 0,-1 0 0,0 0 0,1 0 0,-1 0 0,0 0 0,0 0 0,1 0 0,-1 0 0,0 0 0,0 0 0,0 0 0,0 0 0,0 0 0,0 0 0,1 0 0,-1 0 0,0 0 0,1 0 0,-1 0 0,0 0 0,0 0 0,0 0 0,0 0 0,1 0 0,-1 0 0,0 0 0,0 0 0,0 0 0,0 0 0,1 0 0,-1 0 0,0 0 0,0 0 0,1 0 0,-1 0 0,0 0 0,0 0 0,1 0 0,-1 0 0,0 0 0,0 0 0,0 0 0,0 0 0,0 0 0,1 0 0,-1 0 0,0 0 0,1 0 0,-1 0 0,-3 0 0,0 0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06.52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24575,'0'13'0,"0"4"0,0-2 0,0 4 0,0-1 0,0-2 0,0 3 0,0-1 0,0 2 0,0 0 0,0-2 0,0 1 0,0 1 0,0 4 0,0 0 0,0 0 0,0-1 0,0 1 0,0 0 0,0-4 0,0 3 0,0-4 0,0 5 0,0 0 0,4 0 0,0 0 0,1-4 0,-2 3 0,1-4 0,-4 1 0,4-1 0,-4-5 0,0 1 0,0-4 0,0 2 0,3-2 0,-2 0 0,2-2 0,-3-3 0,0 1 0,0-1 0,0 0 0,0-3 0,0 0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08.513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24575,'0'20'0,"0"2"0,0 6 0,0 2 0,0 10 0,0-4 0,0 10 0,0-10 0,0 4 0,0-5 0,0-5 0,0-2 0,0-4 0,0-4 0,0 3 0,0-11 0,0 5 0,0-9 0,0 5 0,0-6 0,0 3 0,0-4 0,0 1 0,0-1 0,0 0 0,0 0 0,0 1 0,0-1 0,0 1 0,0-1 0,0 1 0,0-1 0,0 1 0,0-1 0,0 1 0,0 0 0,0-1 0,0 0 0,0-2 0,0-1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10.15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 24575,'0'17'0,"0"-3"0,0 9 0,0 13 0,0-12 0,0 31 0,0-21 0,0 9 0,0 1 0,0-1 0,0 5 0,0 0 0,0-3 0,0-3 0,0-6 0,0-2 0,0-5 0,0-11 0,0 4 0,0-14 0,0 2 0,0-4 0,0-2 0,0-2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13.14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1 24575,'0'9'0,"0"8"0,0-1 0,0 13 0,0-4 0,0 4 0,0-1 0,0-3 0,0 4 0,0-5 0,0-4 0,0 3 0,0-1 0,0-2 0,0-3 0,0-3 0,0-7 0,0 7 0,0-7 0,0 7 0,0-6 0,0 5 0,0-5 0,0 2 0,0 0 0,0-3 0,0 3 0,0-3 0,0-1 0,0 1 0,0-1 0,0 0 0,0 0 0,0 0 0,0 0 0,0 0 0,0 0 0,0 1 0,0-1 0,0 0 0,0 0 0,0 0 0,0 0 0,0 0 0,0 0 0,0 0 0,3-3 0,-3 3 0,3-3 0,-3 3 0,3-3 0,-3 3 0,3-3 0,0 4 0,-3-1 0,6-3 0,-5 3 0,1-3 0,-2 3 0,3-3 0,-2 3 0,1-15 0,-2 3 0,0-4 0,0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05:03:18.02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15 1 24575,'0'17'0,"0"1"0,0-4 0,0 1 0,0-1 0,0 1 0,0-5 0,0 4 0,0-6 0,0 5 0,0-5 0,0 9 0,0-5 0,0 7 0,0-4 0,0 3 0,0-2 0,0 7 0,0-8 0,0 8 0,0-7 0,0-1 0,0-2 0,0 3 0,0-1 0,0 4 0,0-5 0,0 1 0,0-4 0,0 3 0,-6-7 0,4 7 0,-4-6 0,6 5 0,0-5 0,0 2 0,0-4 0,0 5 0,0-4 0,0 3 0,0-3 0,0 3 0,0-3 0,0 3 0,0-3 0,0 3 0,0-3 0,0 7 0,0 0 0,0-2 0,0 1 0,0-3 0,0-3 0,0 3 0,0-3 0,0-1 0,0 1 0,0 0 0,0-1 0,0-2 0,0-1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0:51.39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68 0 24575,'0'49'0,"0"3"0,0 30 0,0 5-1128,0-29 0,0 2 1128,0-5 0,0 2 0,0 11 0,0 0 0,0-6 0,0-1 0,0 8 0,0 0 0,0 1 0,0-1 0,0-8 0,0 1 0,0 15 0,0 1 0,0-11 0,0 1-666,0 11 0,0 1 666,0-5 0,0 0 0,0 10 0,0 0 0,0-7 0,0-1 0,0 9 0,0-1 0,0-14 0,0-2 0,0 6 0,0-2 0,0-11 0,0-1 36,0-1 1,0-1-37,0-4 0,0-2 0,0 34 0,0-9 0,0 18 0,0-45 0,0 44 1019,0-45-1019,0 11 1618,0 5-1618,0-16 878,0 16-878,0-18 0,0 11 0,0-10 0,0 16 0,0-25 0,0 37 0,0-22 0,0 21 0,0-15 0,0 20 0,0-33 0,0 39 0,0-37 0,0 17 0,0-6 0,0-1 0,0 1 0,-4-1 0,3 1 0,-4-7 0,5 5 0,0-10 0,0 4 0,-4-6 0,3-1 0,-3 1 0,0 0 0,3 0 0,-4 0 0,1 13 0,2-21 0,-2 25 0,4-20 0,0 16 0,0 1 0,0-7 0,-4-1 0,3 0 0,-4-5 0,5 5 0,0-12 0,0 5 0,-4-5 0,3 6 0,-7 0 0,7 0 0,-3-5 0,4-2 0,0-6 0,0 1 0,0 0 0,0-5 0,0 14 0,0-12 0,0 14 0,0-17 0,0 5 0,0-4 0,0 5 0,0-1 0,0 1 0,0 0 0,0-1 0,0 1 0,0 0 0,4-1 0,-4 1 0,4 0 0,-4-1 0,4 1 0,-3 5 0,3-4 0,0 10 0,-3-10 0,3 9 0,-4-3 0,0-1 0,5 5 0,-4-10 0,3 4 0,-4-5 0,0-1 0,0-4 0,0 4 0,0-9 0,0 8 0,0-3 0,0 5 0,0 5 0,0 1 0,0 1 0,0 3 0,0-9 0,0 4 0,0-5 0,0 0 0,0-6 0,0 0 0,0-5 0,0 0 0,0 0 0,0 10 0,0-2 0,0 8 0,0-5 0,0-1 0,0 1 0,0 5 0,0-4 0,0 4 0,0-5 0,0 0 0,0-1 0,0-4 0,0-1 0,0-6 0,0 1 0,0 0 0,0 0 0,0 0 0,0 0 0,0 0 0,0 0 0,0-1 0,0 1 0,0 5 0,0-4 0,0 24 0,0-15 0,4 16 0,0-16 0,5 1 0,-4 0 0,3-1 0,-4 1 0,5 0 0,0-1 0,-4-4 0,-2 4 0,-3-9 0,0 4 0,0-6 0,0 1 0,0 0 0,0 0 0,0 6 0,0-4 0,0 4 0,0-6 0,0 5 0,0-4 0,0 4 0,0-6 0,0 1 0,0 0 0,0-4 0,0-1 0,0-1 0,0-6 0,0 10 0,0-13 0,0 9 0,0-7 0,0 3 0,0-3 0,0-1 0,0-3 0,0 2 0,0-1 0,0 1 0,0-2 0,0-1 0,0 1 0,0 3 0,0-3 0,0 7 0,-3-3 0,2 3 0,-2 1 0,0-4 0,2 2 0,-5-2 0,6 0 0,-4 0 0,4-5 0,0 1 0,-3-1 0,3 1 0,-3-1 0,3 6 0,0 8 0,0 7 0,0 3 0,0 3 0,0-4 0,0 6 0,0-5 0,0-1 0,0-6 0,0-3 0,0-1 0,0-5 0,0 1 0,0-4 0,0 3 0,0-3 0,0-1 0,0 4 0,0-6 0,0 2 0,0 0 0,0-3 0,0 3 0,0 0 0,0-2 0,0 5 0,0-5 0,0 6 0,0-7 0,0 3 0,0 0 0,0-2 0,0 2 0,0-4 0,0 1 0,0 3 0,0 7 0,0-1 0,0 5 0,0-2 0,0-3 0,0 7 0,0-8 0,0 8 0,0-7 0,0 2 0,0-7 0,0 3 0,0-7 0,0 3 0,0-3 0,0-1 0,0 1 0,0-1 0,0 1 0,0-1 0,0 1 0,0-1 0,0 0 0,0 1 0,0-1 0,0 0 0,0 1 0,0 3 0,0 1 0,-7 4 0,6-1 0,-6-3 0,7-1 0,0-3 0,0-1 0,0 1 0,-3-4 0,3 3 0,-3-2 0,3 2 0,0 8 0,-4-2 0,4 7 0,-4-5 0,1 1 0,2-4 0,-2-1 0,3-3 0,0-1 0,-3-2 0,3-1 0,-3-3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916 25 24575,'-21'0'0,"9"0"0,-9 0 0,9-4 0,-1 4 0,-3-12 0,8 11 0,-4-7 0,5 8 0,-1 0 0,1 0 0,-1 0 0,1 0 0,-1 0 0,1 0 0,-1 0 0,1 0 0,-1 0 0,1 0 0,-1 0 0,1 0 0,0 0 0,0 0 0,0 0 0,-1 0 0,1 0 0,-1 0 0,1 0 0,-1 0 0,1 0 0,0 0 0,0 0 0,0 0 0,-5 0 0,4 0 0,-4 0 0,1 0 0,2 4 0,-2-4 0,3 4 0,0-1 0,1-2 0,0 5 0,0-5 0,0 5 0,0-5 0,-1 2 0,1-3 0,3 3 0,-3-2 0,6 5 0,-5-2 0,2 3 0,-8 1 0,4 0 0,-4 0 0,5-1 0,-5 1 0,4 0 0,-4-1 0,0 5 0,4-3 0,-4 2 0,5-3 0,-1-1 0,1 1 0,2-1 0,-1 1 0,5-1 0,-6-2 0,6 1 0,-5-2 0,2 0 0,-4 3 0,0-3 0,1 3 0,-1 1 0,1 0 0,3-1 0,-3 1 0,3-1 0,0 1 0,-3-4 0,6 2 0,-6-5 0,3 6 0,-3-3 0,-1 3 0,1 1 0,-1-1 0,1 1 0,-1 0 0,4-1 0,-3 1 0,6-1 0,-5 1 0,2-1 0,0 0 0,-3 1 0,3-1 0,-4 1 0,1-1 0,3 1 0,-3-4 0,6 3 0,-5-7 0,5 7 0,-2-3 0,3 3 0,-4 0 0,3 1 0,-2 4 0,-1 0 0,3 1 0,-6 3 0,6-4 0,-3 5 0,4 0 0,-3-1 0,2-3 0,-3 3 0,4-4 0,-4 5 0,3-1 0,-6 1 0,6 0 0,-6 0 0,2 4 0,0-3 0,-3 3 0,7-4 0,-2-4 0,3 2 0,-4-2 0,3 4 0,-3-5 0,0 4 0,4-3 0,-4 3 0,0 1 0,3-5 0,-3 4 0,1-7 0,2 2 0,-2-3 0,3-1 0,0 1 0,0-1 0,0 1 0,0-1 0,-3 1 0,2-1 0,-3 1 0,4-1 0,0 1 0,0-1 0,0 1 0,0-1 0,0 1 0,0-1 0,0 1 0,0 0 0,0-1 0,0 1 0,0-1 0,0 1 0,0-1 0,0 1 0,0-1 0,0 1 0,0-1 0,0 1 0,0-1 0,0 5 0,0-3 0,0 2 0,0-3 0,0-1 0,0 1 0,0-1 0,0 1 0,0-1 0,0 1 0,0-1 0,0 0 0,0 1 0,0-1 0,0 1 0,0-1 0,4 1 0,-3-1 0,2 1 0,0-1 0,-2 1 0,2-1 0,1 1 0,-3-1 0,2 1 0,0-1 0,-2 1 0,3-1 0,-1 1 0,-2-1 0,2 1 0,-3-1 0,3-2 0,-2 1 0,3-1 0,-1 2 0,-2 0 0,5 0 0,-5 1 0,2-1 0,1 1 0,-3-1 0,2 1 0,-3-1 0,3 1 0,-2 0 0,2-1 0,1 1 0,-3-1 0,2 1 0,-3-1 0,3 1 0,-2-1 0,6 1 0,-6-1 0,2 0 0,-3 1 0,3-4 0,-2 3 0,3-3 0,-4 3 0,0 1 0,3-4 0,-2 2 0,5-2 0,-5 4 0,3 0 0,-1-1 0,-2 1 0,2-1 0,0 1 0,-2-1 0,6 0 0,-6 1 0,6-4 0,-4-1 0,5 0 0,-1 1 0,1 4 0,-1-1 0,1 1 0,-4 0 0,3-1 0,-3 1 0,3-4 0,-3 2 0,3-5 0,-7 6 0,7-3 0,-3 3 0,4 0 0,-1 1 0,1 0 0,-1-1 0,1 1 0,-1-1 0,1 0 0,-1 1 0,0-4 0,1-1 0,-1 0 0,1 1 0,-1 0 0,0 3 0,1-6 0,-1 2 0,1-3 0,0 3 0,-1-2 0,1 6 0,3-6 0,-2 2 0,2 1 0,-3 0 0,3 4 0,-2-1 0,3-2 0,-5 2 0,1-3 0,-1 0 0,1 3 0,-1-7 0,0 4 0,0-4 0,1 0 0,-1 3 0,4-2 0,2 2 0,4 1 0,-1-3 0,1 6 0,0-6 0,-1 7 0,-3-7 0,3 2 0,-8 1 0,4-3 0,-5 2 0,5-3 0,-3 0 0,6 0 0,-6 0 0,6 0 0,-2 0 0,4 4 0,-5-3 0,4 2 0,-7-3 0,2 0 0,-3 0 0,-1 0 0,1 4 0,-1-4 0,1 4 0,-1-4 0,1 0 0,-1 0 0,1 0 0,-1 0 0,1 0 0,0 0 0,2 0 0,-1 0 0,2 0 0,-4 3 0,1-2 0,-1 2 0,1-3 0,-1 0 0,5 0 0,-4 0 0,8 0 0,-7 0 0,2 0 0,-3 0 0,-1 0 0,1 0 0,3 0 0,-2 0 0,7 0 0,-8 0 0,8 0 0,-4 0 0,5 0 0,5 0 0,-5 0 0,5 0 0,-1-4 0,-3-1 0,4 0 0,-6-2 0,1 6 0,0-6 0,-5 6 0,0-6 0,-5 6 0,1-2 0,-4-1 0,3 3 0,-3-2 0,0 0 0,2-1 0,-2-3 0,7-1 0,-2 1 0,7-2 0,-8 5 0,8-3 0,-8 3 0,8-5 0,-8 2 0,4-1 0,-4 4 0,-1-3 0,1 3 0,-1 0 0,1-3 0,-1 6 0,1-6 0,-1 3 0,0-3 0,1 0 0,-1-1 0,1 1 0,-1-1 0,1 1 0,0-5 0,-1 4 0,1-8 0,0 7 0,0-2 0,0 3 0,-1 1 0,1-1 0,-1 1 0,1-1 0,-1 1 0,1-1 0,-4-4 0,3 4 0,-3-4 0,4 1 0,-1 2 0,1-6 0,0 6 0,0-7 0,0 4 0,1-5 0,-1 1 0,0-1 0,1 0 0,-1 0 0,-3-4 0,2 3 0,-6-3 0,3-1 0,-1 4 0,-2-3 0,3 4 0,-4 0 0,0 1 0,4-8 0,-3 0 0,2-1 0,1 4 0,-3 4 0,3 0 0,0-4 0,-3 3 0,3 0 0,0 3 0,-4 2 0,4 0 0,0-2 0,-3 6 0,3-6 0,-4 6 0,0-3 0,0 1 0,0 2 0,0-6 0,0 2 0,0-4 0,0 1 0,0-1 0,0 0 0,0 1 0,0-1 0,0 0 0,0 1 0,0 3 0,0-3 0,0 4 0,0-1 0,0-3 0,0 4 0,0-5 0,0 0 0,0 5 0,0-4 0,0 3 0,0-3 0,0-1 0,0 4 0,0-2 0,0 6 0,0-2 0,0 3 0,-4 1 0,3-1 0,-5 1 0,5-1 0,-6 4 0,3-7 0,-4 6 0,0-11 0,-4 7 0,3-6 0,-3 6 0,4-7 0,0 7 0,0-6 0,0 6 0,0-2 0,1 3 0,-1 1 0,1-1 0,-1 0 0,1 1 0,-1-1 0,1 1 0,-1-1 0,1 1 0,-4-1 0,2 1 0,2-1 0,0 4 0,3-3 0,0 3 0,-3-3 0,3-1 0,-4 4 0,4-3 0,-3 3 0,3-3 0,-3 2 0,3-1 0,-3 1 0,3 1 0,-1-2 0,-1 5 0,2-6 0,-4 3 0,4-4 0,-3 1 0,3-1 0,-3 1 0,-1-1 0,1 1 0,3-1 0,-3 1 0,3 3 0,-4-3 0,1 3 0,-1 0 0,1-3 0,2 3 0,-1 0 0,2-3 0,-4 3 0,1-4 0,-1 4 0,1-2 0,-1 2 0,1-1 0,-1-1 0,1 1 0,-1 1 0,1-2 0,-1 5 0,0-6 0,1 6 0,-1-5 0,1 1 0,-1 1 0,1-3 0,-1 7 0,1-7 0,-1 6 0,1-2 0,-1-1 0,1 4 0,-1-7 0,1 6 0,-1-6 0,0 6 0,1-5 0,-1 2 0,1-1 0,-1-1 0,-3 5 0,2-2 0,-2-1 0,3 3 0,-4-6 0,4 6 0,-4-2 0,5 3 0,-1-4 0,-3 3 0,2-2 0,-2 3 0,3 0 0,1 0 0,-1 0 0,0 0 0,1 0 0,-1 0 0,1 0 0,-1 0 0,1 0 0,-1 0 0,1 0 0,0 0 0,-1 0 0,1 0 0,-1 0 0,1 0 0,-1 0 0,1 0 0,0 0 0,3 0 0,1 0 0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01.50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64 24575,'18'0'0,"3"0"0,-6 0 0,13 0 0,-7 0 0,4 0 0,-3 0 0,-2 0 0,0 0 0,9 0 0,-8 0 0,6 0 0,-9 0 0,1 0 0,-7 0 0,6 0 0,-11 0 0,7 0 0,-7 0 0,3 0 0,0 0 0,-2 0 0,5 0 0,-5-3 0,6 2 0,-3-2 0,3 3 0,-3-3 0,3 2 0,-3-5 0,3 5 0,1-2 0,-1 0 0,1 2 0,-1-5 0,1 5 0,-1-2 0,1 3 0,-1-3 0,-3 2 0,3-3 0,-7 4 0,3 0 0,0 0 0,-2 0 0,5 0 0,-5-2 0,5 1 0,-5-2 0,5 3 0,-5 0 0,12 0 0,-11 0 0,11 0 0,-12 0 0,2 0 0,0-3 0,-3 2 0,3-2 0,0 3 0,-2 0 0,5-4 0,-2 4 0,4-4 0,-1 4 0,1 0 0,-1 0 0,1 0 0,-1 0 0,5 0 0,-3 0 0,2 0 0,-3 0 0,-1 0 0,1 0 0,-1 0 0,5 0 0,1 0 0,-1 0 0,15 0 0,-12 0 0,13 0 0,-12 0 0,1 0 0,5 0 0,-4 0 0,4 0 0,-5 0 0,4 0 0,-3 0 0,4 0 0,-5 0 0,0 0 0,10 0 0,-11 0 0,10 0 0,-17 4 0,6-4 0,-6 7 0,3-3 0,-5 0 0,5 3 0,-4-6 0,4 5 0,-4-5 0,3 2 0,-6-3 0,6 0 0,-3 0 0,1 0 0,2 0 0,-3 0 0,4 0 0,-4 0 0,8 0 0,-3 0 0,4 0 0,-1 0 0,1 0 0,-4 0 0,2 0 0,-2 0 0,3 0 0,1 0 0,0 0 0,-5 0 0,4 0 0,-7 0 0,2 0 0,-3 0 0,-1 0 0,1 0 0,-1 0 0,-3 0 0,3 0 0,-7 0 0,7 0 0,-3 0 0,0 0 0,3 0 0,-7 0 0,7 0 0,-7 0 0,7 0 0,-7 0 0,7 0 0,-7 0 0,3 3 0,-3-2 0,0 2 0,-1-3 0,-3 3 0,3-2 0,-3 2 0,3-3 0,4 0 0,1 0 0,8 0 0,0 0 0,5 0 0,-4 0 0,3 0 0,-8 0 0,4 0 0,-8 0 0,-1 0 0,-3 0 0,-1 0 0,0 0 0,4 0 0,1 0 0,4 0 0,3 0 0,-2 0 0,3-4 0,-5 3 0,-3-2 0,3 3 0,-7 0 0,3 0 0,-3 0 0,-1 0 0,1 0 0,-1 0 0,1 0 0,-1 0 0,0 0 0,1 0 0,-1 0 0,1 0 0,-1 0 0,1 0 0,-1 0 0,1 0 0,-4 0 0,0 0 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08.807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1 24575,'19'0'0,"18"0"0,-5 0 0,13 0 0,-10 0 0,-6 0 0,0 0 0,0 0 0,-4 0 0,4 0 0,-5 0 0,-1 0 0,-3 0 0,-1 0 0,-5 0 0,-3 0 0,-1 0 0,-3 0 0,-1 0 0,-2 0 0,-1 0 0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0.657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0 24575,'14'0'0,"2"0"0,-5 0 0,4 0 0,-1 0 0,1 0 0,3 0 0,-2 0 0,3 0 0,-1 0 0,-2 0 0,3 0 0,-1 0 0,2 0 0,0 0 0,-2 0 0,-3 0 0,-4 0 0,-1 0 0,-4 0 0,1 0 0,-1 0 0,0 0 0,1 0 0,0 0 0,3 0 0,-6 0 0,3 0 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2.295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0 0 24575,'24'0'0,"-1"0"0,1 0 0,5 0 0,-4 0 0,8 0 0,-7 0 0,2 0 0,1 0 0,-4 0 0,8 0 0,-3 0 0,0 0 0,-1 0 0,0 0 0,-8 0 0,2 0 0,-12 0 0,-1 0 0,-3 0 0,-4 0 0,0 0 0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4.482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0 0 24575,'27'0'0,"0"0"0,-4 0 0,6 0 0,6 0 0,1 0 0,5 0 0,-7 0 0,1 0 0,-5 0 0,3 0 0,-15 0 0,4 0 0,-14 0 0,2 0 0,-4 0 0,1 0 0,-1 0 0,1 0 0,-1 0 0,0 0 0,0 0 0,0 0 0,1 0 0,-1 0 0,4 0 0,1 0 0,0 0 0,-1 0 0,-3 0 0,-3 0 0,-2 0 0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16.239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0 24575,'22'0'0,"5"0"0,-2 0 0,8 0 0,-3 0 0,5 0 0,-1 0 0,-4 0 0,4 0 0,1 0 0,-14 0 0,-1 0 0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1:30.491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24575,'10'0'0,"-1"0"0,-2 0 0,3 0 0,-3 0 0,3 0 0,-4 0 0,1 0 0,0 0 0,3 0 0,-3 0 0,3 0 0,0 0 0,-2 0 0,2 0 0,0 0 0,-3 0 0,3 0 0,-3 0 0,0 0 0,-1 0 0,1 0 0,3 0 0,-3 0 0,3 0 0,-3 0 0,-1 0 0,4 0 0,-2 0 0,2 0 0,-4 0 0,1 0 0,0 0 0,-1 0 0,1 0 0,-1 0 0,1 0 0,-1 0 0,1 0 0,-1 0 0,1 0 0,0 0 0,-1 0 0,1 0 0,-1 0 0,1 0 0,-1 0 0,1 0 0,-1 0 0,1 0 0,3 3 0,-3-2 0,7 2 0,0 0 0,-2-2 0,1 2 0,-3 0 0,-3-2 0,7 2 0,-7-3 0,3 0 0,-3 0 0,3 0 0,-3 0 0,4 0 0,-1 0 0,-3 0 0,7 0 0,-7 0 0,7 0 0,-3 0 0,3 0 0,1 0 0,-1 0 0,1 0 0,-1 0 0,1 0 0,-1 0 0,1 0 0,-1 0 0,1 0 0,-1 0 0,-3 0 0,2 0 0,-2 0 0,4 0 0,-4 0 0,-1 0 0,-3 0 0,-1 0 0,1 0 0,-1 0 0,1 0 0,-1 0 0,4 0 0,1 0 0,0 0 0,7 0 0,-6 0 0,7 0 0,0 0 0,-4 0 0,4 0 0,-5 0 0,-3 0 0,-1 0 0,0 0 0,-2 0 0,2 0 0,-4 0 0,1 0 0,0 0 0,-1 0 0,0 0 0,0 0 0,0 0 0,1 0 0,-1 0 0,0 0 0,0 0 0,1 0 0,-1 0 0,0 0 0,0-3 0,1 3 0,-1-3 0,1 0 0,0 2 0,-1-2 0,0 3 0,-2-3 0,1 2 0,-4-1 0,2 2 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3:45.450"/>
    </inkml:context>
    <inkml:brush xml:id="br0">
      <inkml:brushProperty name="width" value="0.1" units="cm"/>
      <inkml:brushProperty name="height" value="0.1" units="cm"/>
      <inkml:brushProperty name="color" value="#347FB5"/>
    </inkml:brush>
  </inkml:definitions>
  <inkml:trace contextRef="#ctx0" brushRef="#br0">1253 1 24575,'-13'0'0,"1"0"0,5 0 0,1 0 0,-1 0 0,0 0 0,1 0 0,-1 0 0,1 0 0,-1 0 0,1 0 0,-1 0 0,1 3 0,-1-2 0,1 4 0,-1-4 0,1 2 0,-1 0 0,1-2 0,-1 2 0,1-3 0,2 2 0,-1-1 0,4 5 0,-4-5 0,1 2 0,0 0 0,-2-3 0,6 6 0,-6-5 0,2 5 0,-2-6 0,-1 6 0,1-2 0,-1 2 0,0 1 0,1 0 0,-1-4 0,1 3 0,-1-3 0,4 4 0,-3-3 0,2 1 0,-2 3 0,-1 2 0,-4 9 0,-1-3 0,-4 7 0,1-4 0,3 1 0,-3 3 0,7-8 0,-7 8 0,7-7 0,0 3 0,1-5 0,3 1 0,-3-1 0,0 1 0,-1 3 0,0 2 0,0 4 0,4 0 0,-3 0 0,3-5 0,-4 4 0,1-7 0,-1 3 0,4-5 0,-2-3 0,5 3 0,-5-7 0,6 3 0,-3-3 0,3-1 0,0 1 0,0-1 0,-3 0 0,2 5 0,-5 0 0,5 7 0,-6 2 0,3 4 0,-4 0 0,4-1 0,-4 6 0,7-4 0,-6 4 0,6-1 0,-2-3 0,3 4 0,0-1 0,0 2 0,0 5 0,0 0 0,0-1 0,0-4 0,0 4 0,0-5 0,0 6 0,0-5 0,0-1 0,0-6 0,0 1 0,0 0 0,0 6 0,0-4 0,0 4 0,0-2 0,0-3 0,0 4 0,0 0 0,0 1 0,0 4 0,3 1 0,2 0 0,0-6 0,2 0 0,-6-9 0,3-5 0,-4-5 0,0-4 0,0 8 0,0 7 0,0 9 0,0 5 0,0-1 0,0-4 0,0-1 0,0 0 0,0-4 0,0-1 0,0-1 0,0-4 0,0 5 0,0-1 0,0 1 0,0-1 0,0 1 0,0 0 0,-4 0 0,3 0 0,-6 0 0,6-4 0,-2 3 0,3-8 0,0 8 0,0-3 0,0-1 0,0 4 0,0-3 0,0 4 0,0 0 0,0 0 0,0 0 0,0-1 0,0 1 0,0-4 0,0-1 0,0-5 0,0 5 0,0-3 0,0 13 0,3-8 0,-2 5 0,3-3 0,-1-3 0,-2 4 0,3 5 0,-4-9 0,0 8 0,0-8 0,0 0 0,0 2 0,0-6 0,0 3 0,0-5 0,3 1 0,1-1 0,0 1 0,3 3 0,-2 7 0,3 5 0,1 4 0,0 6 0,-5 2 0,1 4 0,-5-4 0,0 3 0,0-9 0,0-1 0,0-1 0,0-9 0,0 4 0,0-10 0,0 9 0,0-7 0,0 7 0,0 1 0,0 1 0,0 10 0,0-4 0,0 4 0,0 0 0,-4-4 0,3 4 0,-7-5 0,7-5 0,-7 3 0,7-3 0,-2 0 0,3 3 0,-4-8 0,3 4 0,-2-5 0,3 11 0,0-8 0,0 4 0,0-8 0,0-8 0,0 0 0,0-1 0,-4-3 0,4 0 0,-7 2 0,3-5 0,0 6 0,-1-7 0,4 3 0,-2-3 0,0-4 0,2 3 0,-1-2 0,-1 2 0,-1 1 0,-3 7 0,0-2 0,3 7 0,-3-5 0,3 1 0,0-1 0,-2-3 0,5-1 0,-5-3 0,6-1 0,-3 1 0,0-3 0,-1 1 0,-2-1 0,-4 3 0,-1 0 0,-8 4 0,-6-2 0,-4 3 0,-17-3 0,13 0 0,-23-4 0,17-2 0,-13-3 0,6 0 0,-1 0 0,6 0 0,1 0 0,6 0 0,4 0 0,5 0 0,6 0 0,5 0 0,3 0 0,1 0 0,3 0 0,6 0 0,8 0 0,4 0 0,6 0 0,2 0 0,-4 0 0,8 0 0,-3 0 0,8 0 0,-3 0 0,9 0 0,-4 0 0,-1 0 0,0 0 0,-5 0 0,-1 0 0,-3 4 0,-1-4 0,-8 4 0,-1-1 0,-4-3 0,1 3 0,0-3 0,-4 3 0,3-2 0,-3 1 0,4 1 0,-1-2 0,1 2 0,3 0 0,5-2 0,1 5 0,2-2 0,-3 0 0,-1 3 0,1-3 0,-4 0 0,2 2 0,-2-2 0,4 4 0,-1-1 0,1 0 0,3 1 0,-2-1 0,7 1 0,-8-1 0,4 1 0,-8-1 0,3 0 0,-7-1 0,3 1 0,-3 3 0,0-2 0,0 5 0,-1-5 0,2 6 0,-1-3 0,-3 3 0,2 7 0,-5-1 0,2 2 0,-3 6 0,0-7 0,0 8 0,0-6 0,0 6 0,0-4 0,-4 9 0,-1-4 0,-3 4 0,-1 1 0,0 0 0,0 5 0,5 1 0,-5 19 0,4-16 0,-1 43 0,-3-33 0,8 22 0,-3-17 0,4 2 0,0-5 0,0 9 0,0-22 0,0 3 0,0-16 0,0-5 0,-7-10 0,-1-7 0,0 0 0,2 9 0,6 7 0,0 6 0,-4-1 0,3-5 0,-2 0 0,-1-1 0,3 1 0,-2 0 0,3-4 0,0 3 0,0-3 0,0-1 0,0 4 0,0-7 0,0 2 0,0-3 0,0-1 0,0-3 0,0 3 0,0-7 0,0 7 0,0-3 0,0 0 0,0 2 0,0-2 0,0 4 0,0 4 0,0-4 0,0 4 0,0-5 0,0 1 0,0-1 0,0 1 0,0-1 0,0 1 0,0-1 0,0-3 0,0 3 0,0-3 0,0 0 0,0 7 0,0-6 0,0 11 0,0-8 0,0 8 0,0-3 0,0 7 0,0-2 0,-4 3 0,3-4 0,-2-5 0,3 4 0,-3-7 0,2 2 0,-2-7 0,3 3 0,0-3 0,0 0 0,0 3 0,0-3 0,0 7 0,0 2 0,0 0 0,-4 3 0,3-4 0,-2 5 0,-1 0 0,3 0 0,-2 0 0,3-4 0,0 9 0,0-8 0,0 5 0,0-7 0,0 0 0,0-4 0,0 8 0,0-3 0,0 0 0,0 3 0,0-8 0,0 8 0,0-3 0,0 4 0,0-1 0,0 1 0,0 5 0,0-4 0,0 9 0,0-5 0,0 6 0,0-5 0,0-6 0,0-5 0,0-8 0,-7-4 0,6 1 0,-6 4 0,7 7 0,0 5 0,0 0 0,0 0 0,0-1 0,0-3 0,0 3 0,0-7 0,0 2 0,0-7 0,0-1 0,0-3 0,0-1 0,0 1 0,0 0 0,0-1 0,0 1 0,0-1 0,0 1 0,0 3 0,-6 1 0,4 8 0,-4-4 0,6 8 0,-4-8 0,4 4 0,-4-4 0,4-1 0,0 1 0,0-4 0,0 2 0,0-2 0,0 3 0,0 1 0,0 0 0,0-1 0,0 1 0,0-1 0,0-3 0,0-1 0,0 0 0,0-2 0,0 5 0,0-5 0,0 5 0,0-5 0,0 2 0,0 0 0,0-3 0,4 7 0,-4-7 0,4 7 0,-4-3 0,0 0 0,3 3 0,-2-3 0,2 3 0,-3 1 0,3-1 0,-2 1 0,5-1 0,-5 1 0,2-1 0,1 1 0,-4-1 0,4 1 0,-1-1 0,-2 1 0,2 3 0,-3-2 0,0 7 0,0-8 0,0 4 0,0-4 0,3-1 0,-2-3 0,2 3 0,-3-7 0,0 3 0,0-3 0,0-1 0,0 1 0,0 3 0,0-3 0,0 4 0,0-5 0,0 4 0,0-2 0,0 5 0,3-2 0,-2 0 0,2 3 0,-3-3 0,0 3 0,0 1 0,0-4 0,0-1 0,0-4 0,0 1 0,0 2 0,0-1 0,0 1 0,0-3 0,0 1 0,0 7 0,0-2 0,0 7 0,0-1 0,0-2 0,0 3 0,0-1 0,0-6 0,0 6 0,0-10 0,0 2 0,0-4 0,0 1 0,0-1 0,0 1 0,0-1 0,0 1 0,0-1 0,0 4 0,0 1 0,0 4 0,0 3 0,0-2 0,0 7 0,0-8 0,0 4 0,0 0 0,0-4 0,0 4 0,0-4 0,0-1 0,0 5 0,4-4 0,-4 8 0,4-3 0,-4 4 0,0-5 0,0 0 0,0-4 0,0-5 0,0 1 0,0-5 0,0 1 0,0-1 0,0 1 0,2-4 0,2 3 0,2-3 0,0 1 0,1 2 0,-1-3 0,1 4 0,0 3 0,-1-3 0,-2 3 0,2-3 0,-2 0 0,0-1 0,1 1 0,-1-4 0,-1 3 0,3-5 0,-2 5 0,2-6 0,1 3 0,-4 0 0,3-2 0,-5 5 0,5-6 0,-3 6 0,4-5 0,-1 4 0,0-1 0,1 2 0,-1-3 0,0 0 0,0-3 0,1 3 0,-1-2 0,4 2 0,-2-1 0,2-1 0,-4 2 0,1-3 0,0 0 0,-1 0 0,0 0 0,1 0 0,-1 0 0,1 0 0,-1 0 0,1 0 0,-1 0 0,1 0 0,-1 0 0,1 0 0,-1 0 0,1 0 0,-1 0 0,0 0 0,1 0 0,-1 0 0,0 0 0,-2 0 0,-1 0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39.192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24575,'0'18'0,"0"10"0,0 9 0,0 10 0,0 13 0,0 2 0,0 7 0,0 5 0,0-5 0,0 14 0,0 2-724,0 7 724,0 7 0,0-48 0,0 0 0,0 8 0,0 1 0,0-5 0,0 2 0,0 10 0,0 2-810,0-3 1,0 0 809,0 8 0,0 2 0,0-1 0,0 0 0,0 0 0,0 0 0,0-5 0,0 0 0,0 0 0,0-1-478,0-4 1,0-1 477,0-4 0,0 1 0,0 3 0,0-1 0,0-11 0,0 0 0,0 6 0,0 0 0,0-7 0,0 0 0,0 4 0,0 0 0,0 0 0,0 0-175,0-4 1,0 0 174,0 49 0,0-8 0,0 7-167,0-5 167,0-39 0,0-2 0,0 21 0,0-14 0,0 0 0,0 19 1389,0 13-1389,0-14 0,5-20 0,1 17 0,0 1 0,4 7 0,-9-6 0,9 6 0,-9-8 0,4 0 0,-5 1 1003,0-19-1003,0 14 0,0-20 0,0 16 394,0-7-394,0 1 916,0-1-916,0-5 112,0-8-112,0-2 0,0-9 0,0 0 0,0-3 0,0-3 0,0 5 0,0-5 0,0 3 0,0-8 0,0 9 0,0-9 0,0-1 0,0-5 0,0-2 0,0-5 0,0 1 0,0-6 0,0-4 0,0 0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41.5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1 343 24575,'0'-9'0,"0"-4"0,7-2 0,2-5 0,7-3 0,-1 3 0,1-3 0,-5 8 0,4-8 0,-7 7 0,3 1 0,-4 5 0,0 3 0,-1 1 0,-2-1 0,1 1 0,-1 0 0,-1-1 0,3 4 0,-5-3 0,5-1 0,-5 0 0,5-3 0,-2 0 0,-1 2 0,4-2 0,-7 0 0,6 5 0,-5-4 0,2 5 0,-1-2 0,2 2 0,2 2 0,4 2 0,5 3 0,5 5 0,3 5 0,1 3 0,0-1 0,0 1 0,0 0 0,0 0 0,-5-1 0,4 1 0,-7-1 0,3 0 0,-8-4 0,2 3 0,-2-3 0,0 0 0,3 2 0,-6-2 0,2 0 0,-3-1 0,-1-3 0,1-1 0,-1 1 0,-2-1 0,-1 1 0,0-4 0,-3 0 0,3-3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0T23:32:33.7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1868 97 24575,'-16'-8'0,"-3"0"0,10 0 0,-2 1 0,3 2 0,0-5 0,-3 8 0,2-6 0,-3 8 0,1-3 0,2 2 0,-2-3 0,3-3 0,-4 5 0,3-6 0,-2 8 0,-1 0 0,3 0 0,-2 0 0,-1-3 0,4 2 0,-4-3 0,1 4 0,2 0 0,-3 0 0,5 0 0,-1 0 0,1 0 0,-5 0 0,4-3 0,-4 2 0,4-3 0,1 4 0,-1 0 0,1 0 0,-1 0 0,1 0 0,-5 0 0,4 0 0,-4 0 0,0 0 0,4 0 0,-4 0 0,5 0 0,-1 0 0,-3 0 0,2 0 0,-3 0 0,5 0 0,-1 0 0,1 0 0,-5 0 0,4 0 0,-4 0 0,0 0 0,4 0 0,-4 0 0,5 0 0,-1 0 0,-7 0 0,6 0 0,-6 0 0,8 0 0,-1 0 0,0 0 0,1 0 0,-1 0 0,1 0 0,-1 0 0,1 0 0,-1 0 0,-3 0 0,2 0 0,-7 0 0,8 0 0,-8 0 0,8 0 0,-8 0 0,7 0 0,-2 0 0,3 0 0,1 0 0,-1 0 0,1 0 0,-1 0 0,1 0 0,-1 0 0,1 0 0,-1 0 0,1 0 0,0 0 0,-1 0 0,1 0 0,-1 0 0,1 0 0,-1 0 0,1 0 0,-1 0 0,1 0 0,-1 0 0,1 0 0,0 0 0,0 4 0,-5 0 0,4 4 0,-8-4 0,8 3 0,-8-3 0,3 4 0,1 0 0,-4 1 0,7-2 0,-2 1 0,3 0 0,1-1 0,-5 1 0,4 0 0,-4 0 0,4-1 0,-3 1 0,2 0 0,-2 0 0,-1-1 0,7 1 0,-10-3 0,13 1 0,-9-2 0,7 1 0,-3 1 0,-1-2 0,1 0 0,3 3 0,-3-3 0,3 4 0,-4-4 0,1 3 0,-1-3 0,1 3 0,-1-3 0,4 3 0,-3-3 0,3 1 0,0 1 0,-3-2 0,7 4 0,-7-4 0,6 3 0,-6-3 0,3 4 0,-3-1 0,-1 1 0,0 3 0,1-2 0,-1 2 0,0 1 0,0-3 0,4 2 0,-3-3 0,6-1 0,-5-3 0,5 3 0,-2-3 0,-1 3 0,0 1 0,0-1 0,-3 1 0,6-1 0,-2 1 0,0-1 0,2 1 0,-3-1 0,1 1 0,2-1 0,-5 1 0,1-1 0,1 1 0,-3 4 0,3-4 0,-1 4 0,-1-5 0,5 1 0,-6-1 0,6 1 0,-2-1 0,0 1 0,2-1 0,-6 1 0,3 3 0,-4 2 0,-1 4 0,1-1 0,0 1 0,-1 0 0,-3 0 0,7-5 0,-7 4 0,8-8 0,0 4 0,-3-4 0,3-1 0,0 1 0,-3-1 0,6 5 0,-6-4 0,3 8 0,-1-8 0,-2 8 0,6-7 0,-3 2 0,4-3 0,0-1 0,0 1 0,0-1 0,0 1 0,0-1 0,0 1 0,-3 4 0,2-4 0,-7 8 0,7 1 0,-6 1 0,2 11 0,-3-10 0,0 5 0,-1-8 0,1 1 0,3-4 0,-2 2 0,6-6 0,-6 3 0,6-5 0,-6 1 0,7-1 0,-4 1 0,4-1 0,0 1 0,0-1 0,0 1 0,0 2 0,0-2 0,0 6 0,-3-1 0,2 0 0,-7 2 0,7-6 0,-2 2 0,-1-3 0,3 0 0,-2 3 0,3-2 0,-4 6 0,3-6 0,-6 7 0,6-4 0,-6 1 0,2 2 0,1-6 0,-3 3 0,6-5 0,-5 1 0,5-1 0,-3 5 0,1-4 0,2 4 0,-6 0 0,6-4 0,-6 4 0,6-5 0,-2 1 0,3-1 0,0 1 0,-3-1 0,2 1 0,-3 0 0,4-1 0,0 4 0,0-3 0,0 3 0,0-3 0,0-1 0,0 1 0,0-1 0,0 1 0,0-1 0,0 1 0,0-1 0,0 1 0,0-1 0,0 1 0,0-1 0,0 1 0,0-1 0,0 1 0,0-1 0,0 0 0,0 1 0,0 0 0,0-1 0,0 0 0,0 1 0,0-1 0,0 1 0,0-1 0,0 1 0,0-1 0,0 0 0,0 1 0,0-1 0,0 0 0,0 1 0,0 0 0,0-1 0,0 1 0,-3-1 0,2 1 0,-2-1 0,3 1 0,0-1 0,0 1 0,0-1 0,0 1 0,0-1 0,0 1 0,0-1 0,0 1 0,0-1 0,-3 1 0,2 0 0,-3-1 0,4 1 0,0-1 0,0 1 0,0-1 0,0 1 0,0-1 0,0 0 0,0 1 0,0 4 0,0 0 0,0 5 0,-3-1 0,2 1 0,-3-4 0,4 2 0,0-6 0,0 3 0,0-5 0,0 1 0,0-1 0,0 1 0,0-1 0,0 1 0,0-1 0,0 1 0,0-1 0,0 1 0,-3-1 0,2 1 0,-2-1 0,3 1 0,0-1 0,0 0 0,0 0 0,0 0 0,0 1 0,0-1 0,0 5 0,0-4 0,0 4 0,0-4 0,0 3 0,0-2 0,0 2 0,0-3 0,0 3 0,0-2 0,0 7 0,0-8 0,0 8 0,0-8 0,0 4 0,0-4 0,0-1 0,0 1 0,0-1 0,0 1 0,0-1 0,0 1 0,3-1 0,-2 1 0,2-1 0,0 1 0,-2-1 0,6 1 0,-6-1 0,6 1 0,-7 0 0,7-1 0,-3 1 0,0-1 0,3 1 0,-3-1 0,0 5 0,3-4 0,-3 4 0,4 0 0,-3-4 0,2 4 0,-3-1 0,0-3 0,3-1 0,-7 0 0,7-3 0,-3 4 0,0-1 0,3 1 0,-6-1 0,2 0 0,0-2 0,1-2 0,3 0 0,-3 1 0,3 3 0,-3-3 0,0 3 0,3-3 0,-6 4 0,5-4 0,-5 3 0,6-6 0,-7 5 0,4-2 0,-1 3 0,1 0 0,4 1 0,-1-1 0,-3 1 0,3-1 0,-3 1 0,0-1 0,3 1 0,-3-1 0,0 0 0,2-3 0,-5 3 0,6-6 0,-6 6 0,5-7 0,-5 7 0,6-3 0,-6 3 0,5-3 0,-2 3 0,3-7 0,-3 7 0,3-3 0,-3 0 0,4 3 0,-1-3 0,1 4 0,-1-1 0,-2 1 0,1-1 0,-2 0 0,0 1 0,-1-2 0,-3 2 0,4-5 0,-3 4 0,5-6 0,-5 5 0,6-5 0,-3 5 0,0-2 0,2 0 0,-5 2 0,6-5 0,-4 2 0,5-3 0,-1 0 0,-3 3 0,2-2 0,-5 5 0,5-5 0,-2 3 0,4-4 0,-1 3 0,1-2 0,-1 2 0,1 1 0,-1 0 0,1 0 0,-1 2 0,1-5 0,-1 2 0,1 1 0,-1-3 0,1 5 0,-1-5 0,1 6 0,-1-6 0,1 5 0,-1-5 0,-3 6 0,3-6 0,-3 5 0,4-1 0,-1-1 0,1 2 0,-1-2 0,0 0 0,1 3 0,0-6 0,-1 6 0,0-6 0,1 5 0,-1-5 0,-3 6 0,3-6 0,-6 5 0,6-5 0,-3 6 0,3-7 0,1 4 0,-4-1 0,2-2 0,-1 2 0,2-3 0,-3 3 0,3-2 0,-3 6 0,3-6 0,1 5 0,-1-5 0,-3 6 0,3-6 0,-3 2 0,0 0 0,3-2 0,-7 6 0,7-7 0,-3 4 0,0-1 0,3-2 0,-3 2 0,3 0 0,1-2 0,-1 5 0,1-5 0,-1 6 0,0-6 0,1 2 0,-1 0 0,1-2 0,-1 2 0,1-3 0,-1 4 0,1-3 0,-1 2 0,1 0 0,-1-2 0,1 3 0,-4-1 0,3-2 0,-3 2 0,4-3 0,-1 0 0,1 3 0,-1-2 0,1 3 0,-1-4 0,1 0 0,-1 3 0,1-2 0,-1 5 0,1-5 0,-1 6 0,0-6 0,-2 5 0,1-5 0,-2 6 0,4-6 0,-1 2 0,1 0 0,-1-2 0,1 3 0,-1-1 0,0-2 0,1 2 0,-1-3 0,1 0 0,0 3 0,-1-2 0,1 3 0,3-1 0,-2-2 0,6 3 0,-6-4 0,7 4 0,-4-3 0,1 6 0,3-6 0,-8 2 0,8 1 0,-8-3 0,4 2 0,0-3 0,-4 4 0,4-4 0,-1 4 0,-2-4 0,7 0 0,-8 3 0,8-2 0,-8 6 0,4-6 0,0 2 0,-4 0 0,8-2 0,0 6 0,-3-6 0,6 3 0,-10-1 0,2-2 0,-3 2 0,-1-3 0,1 4 0,-1-4 0,1 4 0,0-4 0,-1 3 0,1-2 0,-1 2 0,1-3 0,-1 0 0,1 0 0,-1 0 0,1 4 0,-1-4 0,1 4 0,-1-4 0,0 0 0,1 0 0,-1 0 0,1 0 0,3 0 0,-2 0 0,7 0 0,-4 0 0,1 0 0,2 0 0,-2 0 0,0 0 0,2 0 0,-6 0 0,7 0 0,-4 0 0,1 0 0,3 0 0,-4 0 0,1 0 0,2 0 0,-6 0 0,7 0 0,-8 0 0,8 0 0,-8 0 0,8 0 0,-7 0 0,2 0 0,-3 0 0,3 0 0,-2 0 0,7-4 0,-8 3 0,8-3 0,-8 1 0,8 2 0,-7-5 0,2 5 0,1-6 0,-4 6 0,4-3 0,-4 4 0,-1-3 0,1 2 0,-1-2 0,1 3 0,-4-4 0,3 3 0,-3-2 0,3 0 0,1 2 0,-1-3 0,1 4 0,-1 0 0,-2-3 0,1 2 0,-2-2 0,4 0 0,0 2 0,-1-3 0,1 1 0,-1 2 0,1-2 0,-1 0 0,1 2 0,-1-3 0,1 4 0,-1-3 0,0-1 0,4-3 0,7-6 0,0 4 0,3-4 0,1 4 0,-5 1 0,5-5 0,-5 4 0,-1-3 0,1 4 0,4-5 0,-3 3 0,4-2 0,-6 3 0,-3 1 0,3 0 0,-8 4 0,8-3 0,-8 2 0,4 1 0,-5-3 0,1 6 0,-1-2 0,1 0 0,-1 2 0,0-5 0,1 5 0,-1-6 0,1 3 0,-1 0 0,1-3 0,-1 6 0,1-2 0,0 0 0,-1 2 0,0-6 0,1 7 0,-1-7 0,1 3 0,-1 0 0,1 0 0,-1 1 0,1 2 0,-4-6 0,3 7 0,-3-4 0,3 1 0,0 2 0,1-5 0,-1 2 0,1-4 0,-1 1 0,1 2 0,-1-1 0,1 5 0,-4-6 0,2 6 0,-2-5 0,4 2 0,-1-4 0,1 1 0,-1-1 0,1 4 0,-1-3 0,1 3 0,-1-3 0,1 3 0,-4-3 0,2 7 0,-5-7 0,5 3 0,-2 0 0,4-3 0,-1 3 0,-2-4 0,1 1 0,-2-1 0,4 1 0,-1-1 0,1 1 0,0 2 0,-4-1 0,2 5 0,-5-6 0,3 4 0,-1-5 0,5-3 0,1-1 0,7-1 0,-7-3 0,7 3 0,-7-4 0,3 5 0,-4 0 0,-1 4 0,1 1 0,-4-1 0,3 1 0,-6-1 0,5 1 0,-1-5 0,-1 4 0,3-4 0,-3 4 0,0 1 0,3-1 0,-6 1 0,2-1 0,-3 1 0,4 3 0,0-3 0,3-1 0,1 0 0,-4-8 0,3 8 0,-3-4 0,0 0 0,3 7 0,-6-5 0,5 5 0,-5-2 0,6 0 0,-6-1 0,6-3 0,-3 3 0,4-8 0,-4 7 0,3-2 0,-6-1 0,6 4 0,-6-4 0,2 4 0,-3 1 0,4-5 0,-3 4 0,2-8 0,-3 8 0,4-8 0,-3 4 0,3-5 0,-4 4 0,4-2 0,-4 6 0,4-3 0,-4 5 0,0-1 0,4-3 0,-3 2 0,2-2 0,-3 3 0,0-4 0,4 4 0,-3-8 0,2 8 0,-3-8 0,3 7 0,-2-2 0,3 3 0,-4-3 0,0 2 0,0-2 0,0 3 0,0-4 0,0 4 0,3-8 0,-2 8 0,3-4 0,-4 5 0,0-1 0,0 0 0,0 1 0,0-1 0,0 1 0,0-1 0,0 1 0,0-1 0,0 1 0,0-1 0,0 1 0,0-1 0,0 1 0,0 0 0,0-1 0,0 1 0,0-4 0,0 2 0,0-1 0,0-2 0,0 3 0,0-2 0,0 3 0,0-3 0,0 2 0,0-2 0,0 3 0,0 1 0,0-1 0,0 1 0,0 0 0,0-1 0,0 1 0,0-1 0,0 1 0,0 0 0,0-1 0,0 1 0,0 0 0,0-4 0,0-1 0,0-5 0,0 4 0,0 2 0,0 3 0,0-4 0,0 4 0,0-4 0,0 1 0,0 2 0,0-7 0,0 8 0,0-4 0,0 1 0,0-2 0,0 0 0,0 2 0,0 3 0,0 1 0,0-1 0,0 1 0,0-1 0,0 1 0,0-1 0,0 1 0,0-1 0,-3 1 0,2-12 0,-3 8 0,4-12 0,-3 15 0,2-8 0,-6 7 0,7-2 0,-4 3 0,1 1 0,2-1 0,-2 1 0,3 0 0,0-1 0,0 1 0,-3-1 0,2 1 0,-6-1 0,6-3 0,-2 2 0,0-2 0,2 3 0,-2 1 0,-1-1 0,3 1 0,-2-1 0,0 1 0,2-1 0,-3-4 0,1 7 0,2-6 0,-2 7 0,0-3 0,2-1 0,-3 1 0,1-1 0,-1 1 0,0 0 0,-3-1 0,7 1 0,-7 0 0,6-1 0,-6 1 0,6-1 0,-5 4 0,5-3 0,-6 3 0,6-3 0,-5 2 0,5-4 0,-9 4 0,4-9 0,-6 5 0,0-7 0,4 3 0,-4-3 0,4 3 0,3 2 0,-2-1 0,3 3 0,-1-2 0,-2 3 0,3 1 0,0-1 0,-3 1 0,7-1 0,-7 1 0,6-1 0,-2 0 0,-1 1 0,3-1 0,-2 1 0,0-1 0,2 1 0,-6-1 0,7 1 0,-4 0 0,1-1 0,2 1 0,-5-1 0,5 0 0,-6 1 0,6-1 0,-6 4 0,7-2 0,-4 1 0,1-2 0,2-1 0,-6 1 0,7 0 0,-7 2 0,6-1 0,-2 2 0,-1-4 0,0 1 0,0-1 0,-2 1 0,2 0 0,0 0 0,-3 3 0,6-3 0,-5 6 0,5-5 0,-5 2 0,5-4 0,-6 4 0,6-2 0,-5 5 0,5-6 0,-6 6 0,6-5 0,-5 2 0,2-4 0,-4 1 0,4 0 0,-2 3 0,5-3 0,-6 7 0,6-7 0,-5 6 0,5-6 0,-6 7 0,6-7 0,-5 6 0,2-5 0,0 1 0,-3 1 0,6-2 0,-5 2 0,5-4 0,-6 4 0,6-3 0,-6 6 0,3-5 0,0 1 0,-3 1 0,3-2 0,-3 2 0,-1-4 0,1 1 0,0 3 0,-1-3 0,4 3 0,-3 0 0,3-3 0,0 3 0,-3 0 0,6-3 0,-5 3 0,2-4 0,-4 4 0,1-3 0,2 3 0,-1-3 0,1 3 0,-2-3 0,-1 3 0,1-4 0,0 1 0,-1 3 0,1-3 0,-1 3 0,1 0 0,-1-3 0,1 3 0,0 0 0,3-2 0,-3 2 0,3-1 0,-4-1 0,1 5 0,2-6 0,-1 6 0,2-5 0,-4 2 0,1-1 0,3-1 0,-3 5 0,6-6 0,-6 7 0,7-7 0,-7 6 0,3-6 0,-4 3 0,1 0 0,3-2 0,-3 1 0,3 1 0,-4-2 0,1 5 0,-1-6 0,1 6 0,-1-6 0,1 3 0,-1-3 0,1 3 0,3-3 0,-2 6 0,1-5 0,-2 5 0,3-6 0,-3 6 0,3-5 0,-4 2 0,1 0 0,0-3 0,-1 3 0,1 0 0,0 1 0,3-1 0,-3 4 0,3-4 0,-3 1 0,-1 2 0,1-2 0,-1 3 0,4-4 0,-2 3 0,2-2 0,-3 3 0,3-3 0,-3 2 0,4-2 0,-4 3 0,-1 0 0,1 0 0,3-3 0,-7 2 0,6-6 0,-7 6 0,5-5 0,0 5 0,-1-6 0,1 7 0,-1-4 0,4 1 0,-2 2 0,2-2 0,-3 3 0,0 0 0,-4-3 0,3 2 0,-3-3 0,3 1 0,1 2 0,-1-2 0,1 0 0,-1 2 0,1-6 0,-1 6 0,1-2 0,0 3 0,-1 0 0,4-3 0,-3 2 0,3-3 0,-3 1 0,0 2 0,0-2 0,0 3 0,0 0 0,0-3 0,0 2 0,-1-2 0,1 3 0,-1-4 0,1 4 0,-1-4 0,1 4 0,-1 0 0,1-3 0,0 2 0,0-2 0,0 3 0,0 0 0,-1 0 0,1 0 0,0 0 0,-1 0 0,1 0 0,0 0 0,-1 0 0,1 0 0,0 0 0,0 0 0,0 0 0,0 0 0,0 0 0,0 0 0,3 0 0,1 0 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44.17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24575,'10'0'0,"-2"0"0,2 0 0,1 3 0,1 4 0,-2 1 0,0 2 0,-2 5 0,2-7 0,-2 10 0,-1-10 0,-1 2 0,1-4 0,-1 1 0,1-1 0,-1 1 0,1-1 0,-3 1 0,1-4 0,-4 3 0,5-5 0,-5 5 0,4-5 0,-1 1 0,-1 1 0,0 0 0,0 4 0,0-1 0,1 1 0,2 3 0,-2-3 0,0 3 0,2 0 0,-5-2 0,5 2 0,-5-4 0,1 1 0,1-4 0,-2-3 0,4 0 0,-1-6 0,3-1 0,3-1 0,-2-5 0,6 1 0,-7 1 0,7-2 0,-3 2 0,4-8 0,0 4 0,0-4 0,-3 0 0,1 4 0,0-8 0,-2 3 0,4-4 0,-6 5 0,6-4 0,-7 7 0,3 1 0,-4 1 0,0 7 0,0-3 0,-1 6 0,1 1 0,-4 0 0,3 3 0,-5-3 0,2 3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52.13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0 24575,'0'18'0,"0"10"0,0 9 0,0 10 0,0 13 0,0 2 0,0 7 0,0 5 0,0-5 0,0 14 0,0 2-724,0 7 724,0 7 0,0-48 0,0 0 0,0 8 0,0 1 0,0-5 0,0 2 0,0 10 0,0 2-810,0-3 1,0 0 809,0 8 0,0 2 0,0-1 0,0 0 0,0 0 0,0 0 0,0-5 0,0 0 0,0 0 0,0-1-478,0-4 1,0-1 477,0-4 0,0 1 0,0 3 0,0-1 0,0-11 0,0 0 0,0 6 0,0 0 0,0-7 0,0 0 0,0 4 0,0 0 0,0 0 0,0 0-175,0-4 1,0 0 174,0 49 0,0-8 0,0 7-167,0-5 167,0-39 0,0-2 0,0 21 0,0-14 0,0 0 0,0 19 1389,0 13-1389,0-14 0,5-20 0,1 17 0,0 1 0,4 7 0,-9-6 0,9 6 0,-9-8 0,4 0 0,-5 1 1003,0-19-1003,0 14 0,0-20 0,0 16 394,0-7-394,0 1 916,0-1-916,0-5 112,0-8-112,0-2 0,0-9 0,0 0 0,0-3 0,0-3 0,0 5 0,0-5 0,0 3 0,0-8 0,0 9 0,0-9 0,0-1 0,0-5 0,0-2 0,0-5 0,0 1 0,0-6 0,0-4 0,0 0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52.13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1 343 24575,'0'-9'0,"0"-4"0,7-2 0,2-5 0,7-3 0,-1 3 0,1-3 0,-5 8 0,4-8 0,-7 7 0,3 1 0,-4 5 0,0 3 0,-1 1 0,-2-1 0,1 1 0,-1 0 0,-1-1 0,3 4 0,-5-3 0,5-1 0,-5 0 0,5-3 0,-2 0 0,-1 2 0,4-2 0,-7 0 0,6 5 0,-5-4 0,2 5 0,-1-2 0,2 2 0,2 2 0,4 2 0,5 3 0,5 5 0,3 5 0,1 3 0,0-1 0,0 1 0,0 0 0,0 0 0,-5-1 0,4 1 0,-7-1 0,3 0 0,-8-4 0,2 3 0,-2-3 0,0 0 0,3 2 0,-6-2 0,2 0 0,-3-1 0,-1-3 0,1-1 0,-1 1 0,-2-1 0,-1 1 0,0-4 0,-3 0 0,3-3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5:52.13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0 111 24575,'10'0'0,"-2"0"0,2 0 0,1 3 0,1 4 0,-2 1 0,0 2 0,-2 5 0,2-7 0,-2 10 0,-1-10 0,-1 2 0,1-4 0,-1 1 0,1-1 0,-1 1 0,1-1 0,-3 1 0,1-4 0,-4 3 0,5-5 0,-5 5 0,4-5 0,-1 1 0,-1 1 0,0 0 0,0 4 0,0-1 0,1 1 0,2 3 0,-2-3 0,0 3 0,2 0 0,-5-2 0,5 2 0,-5-4 0,1 1 0,1-4 0,-2-3 0,4 0 0,-1-6 0,3-1 0,3-1 0,-2-5 0,6 1 0,-7 1 0,7-2 0,-3 2 0,4-8 0,0 4 0,0-4 0,-3 0 0,1 4 0,0-8 0,-2 3 0,4-4 0,-6 5 0,6-4 0,-7 7 0,3 1 0,-4 1 0,0 7 0,0-3 0,-1 6 0,1 1 0,-4 0 0,3 3 0,-5-3 0,2 3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1.251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0 7 24575,'13'0'0,"0"0"0,11 0 0,-7 0 0,6 0 0,-8 0 0,8 0 0,-6 0 0,11 0 0,-9 0 0,5 0 0,-4 0 0,3 0 0,-8 0 0,4 0 0,-8 0 0,3 0 0,-7 0 0,3 0 0,-3 0 0,-1 0 0,1 0 0,-1 0 0,0 0 0,1 0 0,-1 0 0,0 0 0,0 0 0,1-3 0,-1 3 0,0-3 0,0 3 0,-2 0 0,-2 0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3.499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0 1 24575,'22'0'0,"1"0"0,1 0 0,-1 0 0,1 0 0,0 0 0,0 0 0,0 0 0,0 0 0,-1 0 0,-3 0 0,3 0 0,-3 0 0,4 0 0,-5 0 0,4 0 0,-7 0 0,2 0 0,-7 0 0,0 0 0,-5 0 0,1 0 0,-1 0 0,0 0 0,0 0 0,1 0 0,-1 0 0,1 0 0,0 0 0,-1 0 0,1 0 0,-1 0 0,-2 0 0,-1 0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5.169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0 24575,'21'0'0,"-2"0"0,3 0 0,-2 0 0,4 0 0,0 0 0,0 0 0,-5 0 0,4 0 0,-11 0 0,10 0 0,-10 0 0,3 0 0,-6 0 0,1 0 0,-2 0 0,2 0 0,0 0 0,-3 0 0,3 0 0,-3 0 0,0 0 0,-1 0 0,-2 0 0,-1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6.600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1 1 24575,'23'0'0,"6"0"0,1 0 0,5 0 0,-1 0 0,-4 0 0,-1 0 0,-10 0 0,4 0 0,-11 0 0,3 0 0,-9 0 0,1 0 0,-1 0 0,-2 0 0,-1 0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19.647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0 1 24575,'13'0'0,"10"0"0,-3 0 0,5 0 0,-2 0 0,-8 0 0,8 0 0,-7 0 0,3 0 0,-1 0 0,-6 0 0,10 0 0,-6 0 0,1 0 0,5 0 0,-10 0 0,6 0 0,-7 0 0,3 0 0,-7 0 0,3 0 0,-3 0 0,-1 0 0,-2 0 0,-2 0 0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2-09-22T23:16:24.861"/>
    </inkml:context>
    <inkml:brush xml:id="br0">
      <inkml:brushProperty name="width" value="0.1" units="cm"/>
      <inkml:brushProperty name="height" value="0.1" units="cm"/>
      <inkml:brushProperty name="color" value="#A88333"/>
    </inkml:brush>
  </inkml:definitions>
  <inkml:trace contextRef="#ctx0" brushRef="#br0">0 15 24575,'10'0'0,"2"0"0,-1 0 0,4 0 0,-4 0 0,2 0 0,-5 0 0,5 0 0,-2 0 0,4 0 0,-1 0 0,1 0 0,-1 0 0,1 0 0,-4 0 0,7 0 0,-10 0 0,10-7 0,-7 6 0,0-6 0,-1 7 0,-3 0 0,-1 0 0,1 0 0,-1 0 0,1 0 0,-1 0 0,0 0 0,0 0 0,0 0 0,1 0 0,-1 0 0,4 0 0,-2 0 0,5 0 0,-2 0 0,4 0 0,-4 0 0,-1 0 0,-4 0 0,1 0 0,0 0 0,-1 0 0,-2 0 0,-1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5ABFF-9817-92FE-218C-02EF04E5DB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7625F6-61E7-C95D-0CB2-C66CFC00DD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86A6A-2F43-AE9B-5606-8C825309E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31704-3D00-9DC3-07F7-3373084C47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039DD0-AA95-06D7-426C-1280FF9D8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925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90AC8-51E9-2E85-B62D-ACDAEA62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022B4D-2D51-0DC8-8649-1E7B48C534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5D956C-8D19-A32C-F562-855069202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2DE9B1-5C44-27AD-7D3B-7A13E6CC8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D5A5E-CE31-765A-0A80-FC38A0F26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271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75D491-82F7-4725-AC13-2F608D60EF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436C07-EB87-DDCA-B237-A21627CB1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E190D-EDE2-434B-FDC1-183289EA2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BC7170-1D3C-B338-D586-77F624442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44F72-557C-635B-0290-4E822ADB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8594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8AD6E-F8D8-749F-9F53-761CBDEA9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71E95-6C1C-958F-8A10-E8ADAC61ED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322902-A699-7334-9CC5-0F24C14FF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3331A6-42F7-8371-8B36-CF3471FAE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ABAFD-B445-D3F3-AA93-E63D7F655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341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F1FAD7-A08E-AD64-1307-CCCE43061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46AE7D-703C-F19A-2D31-428A738238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AA6B96-7044-0975-F7C6-3B1F5A705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8BEB9-4245-6B03-A7DB-07056ED55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D4F90-C578-241E-A24C-09570893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263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BE85E3-B65E-6B95-5483-1674E76B2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00FA64-9504-8E6E-00C2-62326D1CA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85B79A-12D5-BE23-5DB3-5A438B7EC0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1A32CB-6CDA-3672-1F72-546E1C307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6B57C-C97F-0FD8-CC23-1C71CE34E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42DDE9-15BB-F3FC-C982-792A3987A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10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F82A6-D9EB-507E-0173-9E83FA71E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6652E3-EDCC-6F5A-41C4-DEBEC691F3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D0E0B-1401-0805-8142-6A0A681C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9ED1FA-98C9-73AE-F377-2029E521A1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3B7E9A-555E-2D09-4E8B-AEADC8D19F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D0C34-77A9-ACBE-5468-D406A0E4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BB2CFD-45A3-7207-6FF5-775621ED9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DB0907-8FB8-CEB0-F39A-C487F1C38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7275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1812-D589-E407-3B10-2E1E3F87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525493-01D0-FE70-F87D-603494ACE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550694-BDB9-B9BE-88E8-201CCEBB1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F18A34-BD71-211D-16F5-D35FB37A07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4710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896316-9D1F-D0EB-0278-2FD0986E7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B409B2-12CF-2820-2FA6-FA4C0DCFE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AAEA92-A958-2461-C5AD-68347D90F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4247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DD1C8-2B38-4939-EFA9-65CB5218A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684621-F533-32F7-62D5-EFE4B4C35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5DF06-C7F8-8B32-9F44-F6D33393F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476FA4-1443-2BE4-E3D3-535E69DF8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ACDA38-0EAC-0318-AA74-1E3443EB1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8BE01-2A69-9B47-EAEB-B4F321636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505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089F1-F89A-B0EF-8ABB-A5CD159B72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1830030-BC8C-66CE-4005-DB6F82486F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BDE78-9F01-FEE1-4604-D619436AD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65752D-D3F1-81DE-DFEC-FDB2DED61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83899-E222-4147-BECF-BE0E769C33D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8F4C1-79DA-F41D-4D67-5DDF312E4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EFC4F-7620-3C4C-6579-A0FCEEC2D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4673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4888FF-F2A5-60B7-F350-E6EA9A453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65C56D-7356-4084-E84E-C1D33F2368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EFD0F-70FB-D317-EE6A-E1FBC69811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83899-E222-4147-BECF-BE0E769C33DC}" type="datetimeFigureOut">
              <a:rPr lang="en-US" smtClean="0"/>
              <a:t>2/10/25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971FBB-F7D3-97C5-3DAA-8B66FD44E1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AD463-A492-E12A-EB81-3BB3BD135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F8FF5-2D83-4C40-97D1-3D63FCA40B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839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7.xml"/><Relationship Id="rId21" Type="http://schemas.openxmlformats.org/officeDocument/2006/relationships/customXml" Target="../ink/ink12.xml"/><Relationship Id="rId42" Type="http://schemas.openxmlformats.org/officeDocument/2006/relationships/customXml" Target="../ink/ink32.xml"/><Relationship Id="rId47" Type="http://schemas.openxmlformats.org/officeDocument/2006/relationships/customXml" Target="../ink/ink37.xml"/><Relationship Id="rId63" Type="http://schemas.openxmlformats.org/officeDocument/2006/relationships/customXml" Target="../ink/ink53.xml"/><Relationship Id="rId68" Type="http://schemas.openxmlformats.org/officeDocument/2006/relationships/customXml" Target="../ink/ink58.xml"/><Relationship Id="rId2" Type="http://schemas.openxmlformats.org/officeDocument/2006/relationships/image" Target="../media/image2.jpg"/><Relationship Id="rId16" Type="http://schemas.openxmlformats.org/officeDocument/2006/relationships/customXml" Target="../ink/ink7.xml"/><Relationship Id="rId29" Type="http://schemas.openxmlformats.org/officeDocument/2006/relationships/customXml" Target="../ink/ink20.xml"/><Relationship Id="rId11" Type="http://schemas.openxmlformats.org/officeDocument/2006/relationships/image" Target="../media/image6.png"/><Relationship Id="rId24" Type="http://schemas.openxmlformats.org/officeDocument/2006/relationships/customXml" Target="../ink/ink15.xml"/><Relationship Id="rId32" Type="http://schemas.openxmlformats.org/officeDocument/2006/relationships/customXml" Target="../ink/ink23.xml"/><Relationship Id="rId37" Type="http://schemas.openxmlformats.org/officeDocument/2006/relationships/customXml" Target="../ink/ink27.xml"/><Relationship Id="rId40" Type="http://schemas.openxmlformats.org/officeDocument/2006/relationships/customXml" Target="../ink/ink30.xml"/><Relationship Id="rId45" Type="http://schemas.openxmlformats.org/officeDocument/2006/relationships/customXml" Target="../ink/ink35.xml"/><Relationship Id="rId53" Type="http://schemas.openxmlformats.org/officeDocument/2006/relationships/customXml" Target="../ink/ink43.xml"/><Relationship Id="rId58" Type="http://schemas.openxmlformats.org/officeDocument/2006/relationships/customXml" Target="../ink/ink48.xml"/><Relationship Id="rId66" Type="http://schemas.openxmlformats.org/officeDocument/2006/relationships/customXml" Target="../ink/ink56.xml"/><Relationship Id="rId74" Type="http://schemas.openxmlformats.org/officeDocument/2006/relationships/customXml" Target="../ink/ink64.xml"/><Relationship Id="rId5" Type="http://schemas.openxmlformats.org/officeDocument/2006/relationships/image" Target="../media/image3.png"/><Relationship Id="rId61" Type="http://schemas.openxmlformats.org/officeDocument/2006/relationships/customXml" Target="../ink/ink51.xml"/><Relationship Id="rId19" Type="http://schemas.openxmlformats.org/officeDocument/2006/relationships/customXml" Target="../ink/ink10.xml"/><Relationship Id="rId14" Type="http://schemas.openxmlformats.org/officeDocument/2006/relationships/customXml" Target="../ink/ink6.xml"/><Relationship Id="rId22" Type="http://schemas.openxmlformats.org/officeDocument/2006/relationships/customXml" Target="../ink/ink13.xml"/><Relationship Id="rId27" Type="http://schemas.openxmlformats.org/officeDocument/2006/relationships/customXml" Target="../ink/ink18.xml"/><Relationship Id="rId30" Type="http://schemas.openxmlformats.org/officeDocument/2006/relationships/customXml" Target="../ink/ink21.xml"/><Relationship Id="rId35" Type="http://schemas.openxmlformats.org/officeDocument/2006/relationships/image" Target="../media/image9.png"/><Relationship Id="rId43" Type="http://schemas.openxmlformats.org/officeDocument/2006/relationships/customXml" Target="../ink/ink33.xml"/><Relationship Id="rId48" Type="http://schemas.openxmlformats.org/officeDocument/2006/relationships/customXml" Target="../ink/ink38.xml"/><Relationship Id="rId56" Type="http://schemas.openxmlformats.org/officeDocument/2006/relationships/customXml" Target="../ink/ink46.xml"/><Relationship Id="rId64" Type="http://schemas.openxmlformats.org/officeDocument/2006/relationships/customXml" Target="../ink/ink54.xml"/><Relationship Id="rId69" Type="http://schemas.openxmlformats.org/officeDocument/2006/relationships/customXml" Target="../ink/ink59.xml"/><Relationship Id="rId8" Type="http://schemas.openxmlformats.org/officeDocument/2006/relationships/customXml" Target="../ink/ink3.xml"/><Relationship Id="rId51" Type="http://schemas.openxmlformats.org/officeDocument/2006/relationships/customXml" Target="../ink/ink41.xml"/><Relationship Id="rId72" Type="http://schemas.openxmlformats.org/officeDocument/2006/relationships/customXml" Target="../ink/ink62.xml"/><Relationship Id="rId3" Type="http://schemas.openxmlformats.org/officeDocument/2006/relationships/customXml" Target="../ink/ink1.xml"/><Relationship Id="rId12" Type="http://schemas.openxmlformats.org/officeDocument/2006/relationships/customXml" Target="../ink/ink5.xml"/><Relationship Id="rId17" Type="http://schemas.openxmlformats.org/officeDocument/2006/relationships/customXml" Target="../ink/ink8.xml"/><Relationship Id="rId25" Type="http://schemas.openxmlformats.org/officeDocument/2006/relationships/customXml" Target="../ink/ink16.xml"/><Relationship Id="rId33" Type="http://schemas.openxmlformats.org/officeDocument/2006/relationships/customXml" Target="../ink/ink24.xml"/><Relationship Id="rId38" Type="http://schemas.openxmlformats.org/officeDocument/2006/relationships/customXml" Target="../ink/ink28.xml"/><Relationship Id="rId46" Type="http://schemas.openxmlformats.org/officeDocument/2006/relationships/customXml" Target="../ink/ink36.xml"/><Relationship Id="rId59" Type="http://schemas.openxmlformats.org/officeDocument/2006/relationships/customXml" Target="../ink/ink49.xml"/><Relationship Id="rId67" Type="http://schemas.openxmlformats.org/officeDocument/2006/relationships/customXml" Target="../ink/ink57.xml"/><Relationship Id="rId20" Type="http://schemas.openxmlformats.org/officeDocument/2006/relationships/customXml" Target="../ink/ink11.xml"/><Relationship Id="rId41" Type="http://schemas.openxmlformats.org/officeDocument/2006/relationships/customXml" Target="../ink/ink31.xml"/><Relationship Id="rId54" Type="http://schemas.openxmlformats.org/officeDocument/2006/relationships/customXml" Target="../ink/ink44.xml"/><Relationship Id="rId62" Type="http://schemas.openxmlformats.org/officeDocument/2006/relationships/customXml" Target="../ink/ink52.xml"/><Relationship Id="rId70" Type="http://schemas.openxmlformats.org/officeDocument/2006/relationships/customXml" Target="../ink/ink6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5" Type="http://schemas.openxmlformats.org/officeDocument/2006/relationships/image" Target="../media/image8.png"/><Relationship Id="rId23" Type="http://schemas.openxmlformats.org/officeDocument/2006/relationships/customXml" Target="../ink/ink14.xml"/><Relationship Id="rId28" Type="http://schemas.openxmlformats.org/officeDocument/2006/relationships/customXml" Target="../ink/ink19.xml"/><Relationship Id="rId36" Type="http://schemas.openxmlformats.org/officeDocument/2006/relationships/customXml" Target="../ink/ink26.xml"/><Relationship Id="rId49" Type="http://schemas.openxmlformats.org/officeDocument/2006/relationships/customXml" Target="../ink/ink39.xml"/><Relationship Id="rId57" Type="http://schemas.openxmlformats.org/officeDocument/2006/relationships/customXml" Target="../ink/ink47.xml"/><Relationship Id="rId10" Type="http://schemas.openxmlformats.org/officeDocument/2006/relationships/customXml" Target="../ink/ink4.xml"/><Relationship Id="rId31" Type="http://schemas.openxmlformats.org/officeDocument/2006/relationships/customXml" Target="../ink/ink22.xml"/><Relationship Id="rId44" Type="http://schemas.openxmlformats.org/officeDocument/2006/relationships/customXml" Target="../ink/ink34.xml"/><Relationship Id="rId52" Type="http://schemas.openxmlformats.org/officeDocument/2006/relationships/customXml" Target="../ink/ink42.xml"/><Relationship Id="rId60" Type="http://schemas.openxmlformats.org/officeDocument/2006/relationships/customXml" Target="../ink/ink50.xml"/><Relationship Id="rId65" Type="http://schemas.openxmlformats.org/officeDocument/2006/relationships/customXml" Target="../ink/ink55.xml"/><Relationship Id="rId73" Type="http://schemas.openxmlformats.org/officeDocument/2006/relationships/customXml" Target="../ink/ink63.xml"/><Relationship Id="rId9" Type="http://schemas.openxmlformats.org/officeDocument/2006/relationships/image" Target="../media/image5.png"/><Relationship Id="rId13" Type="http://schemas.openxmlformats.org/officeDocument/2006/relationships/image" Target="../media/image7.png"/><Relationship Id="rId18" Type="http://schemas.openxmlformats.org/officeDocument/2006/relationships/customXml" Target="../ink/ink9.xml"/><Relationship Id="rId39" Type="http://schemas.openxmlformats.org/officeDocument/2006/relationships/customXml" Target="../ink/ink29.xml"/><Relationship Id="rId34" Type="http://schemas.openxmlformats.org/officeDocument/2006/relationships/customXml" Target="../ink/ink25.xml"/><Relationship Id="rId50" Type="http://schemas.openxmlformats.org/officeDocument/2006/relationships/customXml" Target="../ink/ink40.xml"/><Relationship Id="rId55" Type="http://schemas.openxmlformats.org/officeDocument/2006/relationships/customXml" Target="../ink/ink45.xml"/><Relationship Id="rId7" Type="http://schemas.openxmlformats.org/officeDocument/2006/relationships/image" Target="../media/image4.png"/><Relationship Id="rId71" Type="http://schemas.openxmlformats.org/officeDocument/2006/relationships/customXml" Target="../ink/ink6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68.xml"/><Relationship Id="rId13" Type="http://schemas.openxmlformats.org/officeDocument/2006/relationships/image" Target="../media/image15.png"/><Relationship Id="rId18" Type="http://schemas.openxmlformats.org/officeDocument/2006/relationships/customXml" Target="../ink/ink73.xml"/><Relationship Id="rId26" Type="http://schemas.openxmlformats.org/officeDocument/2006/relationships/customXml" Target="../ink/ink77.xml"/><Relationship Id="rId3" Type="http://schemas.openxmlformats.org/officeDocument/2006/relationships/image" Target="../media/image10.png"/><Relationship Id="rId21" Type="http://schemas.openxmlformats.org/officeDocument/2006/relationships/image" Target="../media/image19.png"/><Relationship Id="rId7" Type="http://schemas.openxmlformats.org/officeDocument/2006/relationships/image" Target="../media/image12.png"/><Relationship Id="rId12" Type="http://schemas.openxmlformats.org/officeDocument/2006/relationships/customXml" Target="../ink/ink70.xml"/><Relationship Id="rId17" Type="http://schemas.openxmlformats.org/officeDocument/2006/relationships/image" Target="../media/image17.png"/><Relationship Id="rId25" Type="http://schemas.openxmlformats.org/officeDocument/2006/relationships/image" Target="../media/image21.png"/><Relationship Id="rId2" Type="http://schemas.openxmlformats.org/officeDocument/2006/relationships/customXml" Target="../ink/ink65.xml"/><Relationship Id="rId16" Type="http://schemas.openxmlformats.org/officeDocument/2006/relationships/customXml" Target="../ink/ink72.xml"/><Relationship Id="rId20" Type="http://schemas.openxmlformats.org/officeDocument/2006/relationships/customXml" Target="../ink/ink74.xml"/><Relationship Id="rId29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7.xml"/><Relationship Id="rId11" Type="http://schemas.openxmlformats.org/officeDocument/2006/relationships/image" Target="../media/image14.png"/><Relationship Id="rId24" Type="http://schemas.openxmlformats.org/officeDocument/2006/relationships/customXml" Target="../ink/ink76.xml"/><Relationship Id="rId5" Type="http://schemas.openxmlformats.org/officeDocument/2006/relationships/image" Target="../media/image11.png"/><Relationship Id="rId15" Type="http://schemas.openxmlformats.org/officeDocument/2006/relationships/image" Target="../media/image16.png"/><Relationship Id="rId23" Type="http://schemas.openxmlformats.org/officeDocument/2006/relationships/image" Target="../media/image20.png"/><Relationship Id="rId28" Type="http://schemas.openxmlformats.org/officeDocument/2006/relationships/customXml" Target="../ink/ink78.xml"/><Relationship Id="rId10" Type="http://schemas.openxmlformats.org/officeDocument/2006/relationships/customXml" Target="../ink/ink69.xml"/><Relationship Id="rId19" Type="http://schemas.openxmlformats.org/officeDocument/2006/relationships/image" Target="../media/image18.png"/><Relationship Id="rId4" Type="http://schemas.openxmlformats.org/officeDocument/2006/relationships/customXml" Target="../ink/ink66.xml"/><Relationship Id="rId9" Type="http://schemas.openxmlformats.org/officeDocument/2006/relationships/image" Target="../media/image13.png"/><Relationship Id="rId14" Type="http://schemas.openxmlformats.org/officeDocument/2006/relationships/customXml" Target="../ink/ink71.xml"/><Relationship Id="rId22" Type="http://schemas.openxmlformats.org/officeDocument/2006/relationships/customXml" Target="../ink/ink75.xml"/><Relationship Id="rId27" Type="http://schemas.openxmlformats.org/officeDocument/2006/relationships/image" Target="../media/image22.png"/></Relationships>
</file>

<file path=ppt/slides/_rels/slide4.xml.rels><?xml version="1.0" encoding="UTF-8" standalone="yes"?>
<Relationships xmlns="http://schemas.openxmlformats.org/package/2006/relationships"><Relationship Id="rId26" Type="http://schemas.openxmlformats.org/officeDocument/2006/relationships/customXml" Target="../ink/ink90.xml"/><Relationship Id="rId21" Type="http://schemas.openxmlformats.org/officeDocument/2006/relationships/image" Target="../media/image31.png"/><Relationship Id="rId34" Type="http://schemas.openxmlformats.org/officeDocument/2006/relationships/image" Target="../media/image37.png"/><Relationship Id="rId42" Type="http://schemas.openxmlformats.org/officeDocument/2006/relationships/image" Target="../media/image41.png"/><Relationship Id="rId47" Type="http://schemas.openxmlformats.org/officeDocument/2006/relationships/customXml" Target="../ink/ink102.xml"/><Relationship Id="rId50" Type="http://schemas.openxmlformats.org/officeDocument/2006/relationships/image" Target="../media/image45.png"/><Relationship Id="rId55" Type="http://schemas.openxmlformats.org/officeDocument/2006/relationships/image" Target="../media/image49.png"/><Relationship Id="rId63" Type="http://schemas.openxmlformats.org/officeDocument/2006/relationships/customXml" Target="../ink/ink109.xml"/><Relationship Id="rId68" Type="http://schemas.openxmlformats.org/officeDocument/2006/relationships/image" Target="../media/image54.png"/><Relationship Id="rId7" Type="http://schemas.openxmlformats.org/officeDocument/2006/relationships/image" Target="../media/image26.png"/><Relationship Id="rId2" Type="http://schemas.openxmlformats.org/officeDocument/2006/relationships/customXml" Target="../ink/ink79.xml"/><Relationship Id="rId16" Type="http://schemas.openxmlformats.org/officeDocument/2006/relationships/customXml" Target="../ink/ink86.xml"/><Relationship Id="rId29" Type="http://schemas.openxmlformats.org/officeDocument/2006/relationships/customXml" Target="../ink/ink92.xml"/><Relationship Id="rId11" Type="http://schemas.openxmlformats.org/officeDocument/2006/relationships/image" Target="../media/image28.png"/><Relationship Id="rId24" Type="http://schemas.openxmlformats.org/officeDocument/2006/relationships/customXml" Target="../ink/ink89.xml"/><Relationship Id="rId32" Type="http://schemas.openxmlformats.org/officeDocument/2006/relationships/image" Target="../media/image33.png"/><Relationship Id="rId37" Type="http://schemas.openxmlformats.org/officeDocument/2006/relationships/customXml" Target="../ink/ink97.xml"/><Relationship Id="rId40" Type="http://schemas.openxmlformats.org/officeDocument/2006/relationships/image" Target="../media/image40.png"/><Relationship Id="rId45" Type="http://schemas.openxmlformats.org/officeDocument/2006/relationships/customXml" Target="../ink/ink101.xml"/><Relationship Id="rId53" Type="http://schemas.openxmlformats.org/officeDocument/2006/relationships/image" Target="../media/image48.png"/><Relationship Id="rId58" Type="http://schemas.openxmlformats.org/officeDocument/2006/relationships/customXml" Target="../ink/ink107.xml"/><Relationship Id="rId66" Type="http://schemas.openxmlformats.org/officeDocument/2006/relationships/image" Target="../media/image53.png"/><Relationship Id="rId5" Type="http://schemas.openxmlformats.org/officeDocument/2006/relationships/image" Target="../media/image25.png"/><Relationship Id="rId61" Type="http://schemas.openxmlformats.org/officeDocument/2006/relationships/image" Target="../media/image52.png"/><Relationship Id="rId19" Type="http://schemas.openxmlformats.org/officeDocument/2006/relationships/image" Target="../media/image32.png"/><Relationship Id="rId14" Type="http://schemas.openxmlformats.org/officeDocument/2006/relationships/customXml" Target="../ink/ink85.xml"/><Relationship Id="rId22" Type="http://schemas.openxmlformats.org/officeDocument/2006/relationships/customXml" Target="../ink/ink88.xml"/><Relationship Id="rId27" Type="http://schemas.openxmlformats.org/officeDocument/2006/relationships/image" Target="../media/image36.png"/><Relationship Id="rId30" Type="http://schemas.openxmlformats.org/officeDocument/2006/relationships/customXml" Target="../ink/ink93.xml"/><Relationship Id="rId35" Type="http://schemas.openxmlformats.org/officeDocument/2006/relationships/customXml" Target="../ink/ink96.xml"/><Relationship Id="rId43" Type="http://schemas.openxmlformats.org/officeDocument/2006/relationships/customXml" Target="../ink/ink100.xml"/><Relationship Id="rId48" Type="http://schemas.openxmlformats.org/officeDocument/2006/relationships/customXml" Target="../ink/ink103.xml"/><Relationship Id="rId56" Type="http://schemas.openxmlformats.org/officeDocument/2006/relationships/customXml" Target="../ink/ink106.xml"/><Relationship Id="rId64" Type="http://schemas.openxmlformats.org/officeDocument/2006/relationships/image" Target="../media/image47.png"/><Relationship Id="rId69" Type="http://schemas.openxmlformats.org/officeDocument/2006/relationships/customXml" Target="../ink/ink112.xml"/><Relationship Id="rId8" Type="http://schemas.openxmlformats.org/officeDocument/2006/relationships/customXml" Target="../ink/ink82.xml"/><Relationship Id="rId51" Type="http://schemas.openxmlformats.org/officeDocument/2006/relationships/customXml" Target="../ink/ink104.xml"/><Relationship Id="rId3" Type="http://schemas.openxmlformats.org/officeDocument/2006/relationships/image" Target="../media/image24.png"/><Relationship Id="rId12" Type="http://schemas.openxmlformats.org/officeDocument/2006/relationships/customXml" Target="../ink/ink84.xml"/><Relationship Id="rId25" Type="http://schemas.openxmlformats.org/officeDocument/2006/relationships/image" Target="../media/image35.png"/><Relationship Id="rId33" Type="http://schemas.openxmlformats.org/officeDocument/2006/relationships/customXml" Target="../ink/ink95.xml"/><Relationship Id="rId38" Type="http://schemas.openxmlformats.org/officeDocument/2006/relationships/image" Target="../media/image39.png"/><Relationship Id="rId46" Type="http://schemas.openxmlformats.org/officeDocument/2006/relationships/image" Target="../media/image43.png"/><Relationship Id="rId59" Type="http://schemas.openxmlformats.org/officeDocument/2006/relationships/image" Target="../media/image51.png"/><Relationship Id="rId67" Type="http://schemas.openxmlformats.org/officeDocument/2006/relationships/customXml" Target="../ink/ink111.xml"/><Relationship Id="rId20" Type="http://schemas.openxmlformats.org/officeDocument/2006/relationships/customXml" Target="../ink/ink87.xml"/><Relationship Id="rId41" Type="http://schemas.openxmlformats.org/officeDocument/2006/relationships/customXml" Target="../ink/ink99.xml"/><Relationship Id="rId54" Type="http://schemas.openxmlformats.org/officeDocument/2006/relationships/customXml" Target="../ink/ink105.xml"/><Relationship Id="rId62" Type="http://schemas.openxmlformats.org/officeDocument/2006/relationships/image" Target="../media/image46.png"/><Relationship Id="rId70" Type="http://schemas.openxmlformats.org/officeDocument/2006/relationships/customXml" Target="../ink/ink1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81.xml"/><Relationship Id="rId15" Type="http://schemas.openxmlformats.org/officeDocument/2006/relationships/image" Target="../media/image30.png"/><Relationship Id="rId23" Type="http://schemas.openxmlformats.org/officeDocument/2006/relationships/image" Target="../media/image34.png"/><Relationship Id="rId28" Type="http://schemas.openxmlformats.org/officeDocument/2006/relationships/customXml" Target="../ink/ink91.xml"/><Relationship Id="rId36" Type="http://schemas.openxmlformats.org/officeDocument/2006/relationships/image" Target="../media/image38.png"/><Relationship Id="rId49" Type="http://schemas.openxmlformats.org/officeDocument/2006/relationships/image" Target="../media/image44.png"/><Relationship Id="rId57" Type="http://schemas.openxmlformats.org/officeDocument/2006/relationships/image" Target="../media/image50.png"/><Relationship Id="rId10" Type="http://schemas.openxmlformats.org/officeDocument/2006/relationships/customXml" Target="../ink/ink83.xml"/><Relationship Id="rId31" Type="http://schemas.openxmlformats.org/officeDocument/2006/relationships/customXml" Target="../ink/ink94.xml"/><Relationship Id="rId44" Type="http://schemas.openxmlformats.org/officeDocument/2006/relationships/image" Target="../media/image42.png"/><Relationship Id="rId60" Type="http://schemas.openxmlformats.org/officeDocument/2006/relationships/customXml" Target="../ink/ink108.xml"/><Relationship Id="rId65" Type="http://schemas.openxmlformats.org/officeDocument/2006/relationships/customXml" Target="../ink/ink110.xml"/><Relationship Id="rId4" Type="http://schemas.openxmlformats.org/officeDocument/2006/relationships/customXml" Target="../ink/ink80.xml"/><Relationship Id="rId9" Type="http://schemas.openxmlformats.org/officeDocument/2006/relationships/image" Target="../media/image27.png"/><Relationship Id="rId13" Type="http://schemas.openxmlformats.org/officeDocument/2006/relationships/image" Target="../media/image29.png"/><Relationship Id="rId39" Type="http://schemas.openxmlformats.org/officeDocument/2006/relationships/customXml" Target="../ink/ink9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hart, scatter chart&#10;&#10;Description automatically generated">
            <a:extLst>
              <a:ext uri="{FF2B5EF4-FFF2-40B4-BE49-F238E27FC236}">
                <a16:creationId xmlns:a16="http://schemas.microsoft.com/office/drawing/2014/main" id="{F97DDE1F-9E1E-6306-9AA5-25CEEA1E586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04" r="54257" b="6912"/>
          <a:stretch/>
        </p:blipFill>
        <p:spPr>
          <a:xfrm>
            <a:off x="214993" y="626301"/>
            <a:ext cx="3555341" cy="3845491"/>
          </a:xfrm>
          <a:prstGeom prst="rect">
            <a:avLst/>
          </a:prstGeom>
        </p:spPr>
      </p:pic>
      <p:pic>
        <p:nvPicPr>
          <p:cNvPr id="6" name="Picture 5" descr="Chart, scatter chart&#10;&#10;Description automatically generated">
            <a:extLst>
              <a:ext uri="{FF2B5EF4-FFF2-40B4-BE49-F238E27FC236}">
                <a16:creationId xmlns:a16="http://schemas.microsoft.com/office/drawing/2014/main" id="{3D076579-3150-C191-5E85-8F5DFBDB93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56" b="86520"/>
          <a:stretch/>
        </p:blipFill>
        <p:spPr>
          <a:xfrm>
            <a:off x="3770334" y="293917"/>
            <a:ext cx="1200374" cy="598712"/>
          </a:xfrm>
          <a:prstGeom prst="rect">
            <a:avLst/>
          </a:prstGeom>
        </p:spPr>
      </p:pic>
      <p:pic>
        <p:nvPicPr>
          <p:cNvPr id="7" name="Picture 6" descr="Chart, scatter chart&#10;&#10;Description automatically generated">
            <a:extLst>
              <a:ext uri="{FF2B5EF4-FFF2-40B4-BE49-F238E27FC236}">
                <a16:creationId xmlns:a16="http://schemas.microsoft.com/office/drawing/2014/main" id="{EEBF5405-35B7-D75D-32C8-E9E3754580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94450" r="36878" b="-655"/>
          <a:stretch/>
        </p:blipFill>
        <p:spPr>
          <a:xfrm>
            <a:off x="951978" y="4534422"/>
            <a:ext cx="2680570" cy="275573"/>
          </a:xfrm>
          <a:prstGeom prst="rect">
            <a:avLst/>
          </a:prstGeom>
        </p:spPr>
      </p:pic>
      <p:pic>
        <p:nvPicPr>
          <p:cNvPr id="2" name="Picture 1" descr="Chart, scatter chart&#10;&#10;Description automatically generated">
            <a:extLst>
              <a:ext uri="{FF2B5EF4-FFF2-40B4-BE49-F238E27FC236}">
                <a16:creationId xmlns:a16="http://schemas.microsoft.com/office/drawing/2014/main" id="{2EAB7973-7E41-A5BF-C8AD-33C611CBD47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556" t="14420" b="4704"/>
          <a:stretch/>
        </p:blipFill>
        <p:spPr>
          <a:xfrm>
            <a:off x="3770334" y="1224953"/>
            <a:ext cx="1200374" cy="359204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52BC471-F6E4-FE97-2E69-76E1F299A7DD}"/>
              </a:ext>
            </a:extLst>
          </p:cNvPr>
          <p:cNvSpPr txBox="1"/>
          <p:nvPr/>
        </p:nvSpPr>
        <p:spPr>
          <a:xfrm>
            <a:off x="3785128" y="892629"/>
            <a:ext cx="9957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Source Sans Pro" panose="020B0503030403020204" pitchFamily="34" charset="0"/>
                <a:ea typeface="Source Sans Pro" panose="020B0503030403020204" pitchFamily="34" charset="0"/>
                <a:cs typeface="Arial" panose="020B0604020202020204" pitchFamily="34" charset="0"/>
              </a:rPr>
              <a:t>(months)</a:t>
            </a:r>
          </a:p>
        </p:txBody>
      </p:sp>
    </p:spTree>
    <p:extLst>
      <p:ext uri="{BB962C8B-B14F-4D97-AF65-F5344CB8AC3E}">
        <p14:creationId xmlns:p14="http://schemas.microsoft.com/office/powerpoint/2010/main" val="841994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CEF7DBF4-6008-2831-2A28-86EBFAFAE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703" y="118972"/>
            <a:ext cx="3979698" cy="35192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2A3B0CE-5057-6858-04DE-5E9F9CF901D4}"/>
              </a:ext>
            </a:extLst>
          </p:cNvPr>
          <p:cNvSpPr txBox="1"/>
          <p:nvPr/>
        </p:nvSpPr>
        <p:spPr>
          <a:xfrm>
            <a:off x="6926893" y="2092565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High Precision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87877A-798F-88B2-F3E9-FA3C5FE88976}"/>
              </a:ext>
            </a:extLst>
          </p:cNvPr>
          <p:cNvSpPr txBox="1"/>
          <p:nvPr/>
        </p:nvSpPr>
        <p:spPr>
          <a:xfrm>
            <a:off x="9136170" y="2092565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Low Precision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BDC50B-42F6-B1F2-C963-90E8EFA16666}"/>
              </a:ext>
            </a:extLst>
          </p:cNvPr>
          <p:cNvSpPr txBox="1"/>
          <p:nvPr/>
        </p:nvSpPr>
        <p:spPr>
          <a:xfrm rot="16200000">
            <a:off x="5826618" y="5252757"/>
            <a:ext cx="1354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Low Validity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A7FE68-4B4F-5CDC-3186-4EBEAA74F01C}"/>
              </a:ext>
            </a:extLst>
          </p:cNvPr>
          <p:cNvSpPr txBox="1"/>
          <p:nvPr/>
        </p:nvSpPr>
        <p:spPr>
          <a:xfrm rot="16200000">
            <a:off x="5803374" y="3285322"/>
            <a:ext cx="1401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High Validity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AEA1B2B-C9C3-7665-390A-330C6B5B88AA}"/>
              </a:ext>
            </a:extLst>
          </p:cNvPr>
          <p:cNvGrpSpPr/>
          <p:nvPr/>
        </p:nvGrpSpPr>
        <p:grpSpPr>
          <a:xfrm>
            <a:off x="6818687" y="2577729"/>
            <a:ext cx="1779120" cy="1755360"/>
            <a:chOff x="6818687" y="2577729"/>
            <a:chExt cx="1779120" cy="1755360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4690109B-ACFF-8C4E-9AAB-FF75E49EFF41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3">
                <p14:nvContentPartPr>
                  <p14:cNvPr id="12" name="Ink 11">
                    <a:extLst>
                      <a:ext uri="{FF2B5EF4-FFF2-40B4-BE49-F238E27FC236}">
                        <a16:creationId xmlns:a16="http://schemas.microsoft.com/office/drawing/2014/main" id="{CBF5A446-F88A-621A-59A0-DE7DDEEDC708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 xmlns="">
              <p:pic>
                <p:nvPicPr>
                  <p:cNvPr id="12" name="Ink 11">
                    <a:extLst>
                      <a:ext uri="{FF2B5EF4-FFF2-40B4-BE49-F238E27FC236}">
                        <a16:creationId xmlns:a16="http://schemas.microsoft.com/office/drawing/2014/main" id="{CBF5A446-F88A-621A-59A0-DE7DDEEDC708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6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170E5A1D-BC0B-802D-3EC2-C7525B5A17C2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170E5A1D-BC0B-802D-3EC2-C7525B5A17C2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8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7FB810C6-5990-7E3D-E2E9-E50472B0DA61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7FB810C6-5990-7E3D-E2E9-E50472B0DA6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">
                <p14:nvContentPartPr>
                  <p14:cNvPr id="25" name="Ink 24">
                    <a:extLst>
                      <a:ext uri="{FF2B5EF4-FFF2-40B4-BE49-F238E27FC236}">
                        <a16:creationId xmlns:a16="http://schemas.microsoft.com/office/drawing/2014/main" id="{33BDD52D-E223-5337-2EF4-4E52F9A6B9A4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 xmlns="">
              <p:pic>
                <p:nvPicPr>
                  <p:cNvPr id="25" name="Ink 24">
                    <a:extLst>
                      <a:ext uri="{FF2B5EF4-FFF2-40B4-BE49-F238E27FC236}">
                        <a16:creationId xmlns:a16="http://schemas.microsoft.com/office/drawing/2014/main" id="{33BDD52D-E223-5337-2EF4-4E52F9A6B9A4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628A683-198A-CF9F-549C-2C18CC371199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628A683-198A-CF9F-549C-2C18CC37119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AB896F6-D4F5-C619-29AF-26DD58D157FD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AB896F6-D4F5-C619-29AF-26DD58D157F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23461" y="282179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8BE0CC19-3202-B84C-6D03-6CCF773AFF79}"/>
              </a:ext>
            </a:extLst>
          </p:cNvPr>
          <p:cNvGrpSpPr/>
          <p:nvPr/>
        </p:nvGrpSpPr>
        <p:grpSpPr>
          <a:xfrm>
            <a:off x="6846441" y="4601289"/>
            <a:ext cx="1779120" cy="1755360"/>
            <a:chOff x="6818687" y="2577729"/>
            <a:chExt cx="1779120" cy="1755360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D5925029-C866-BF24-5D02-090DA92E66D0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6">
                <p14:nvContentPartPr>
                  <p14:cNvPr id="35" name="Ink 34">
                    <a:extLst>
                      <a:ext uri="{FF2B5EF4-FFF2-40B4-BE49-F238E27FC236}">
                        <a16:creationId xmlns:a16="http://schemas.microsoft.com/office/drawing/2014/main" id="{819609A4-72C2-EACD-29E4-94315DC6D936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 xmlns="">
              <p:pic>
                <p:nvPicPr>
                  <p:cNvPr id="35" name="Ink 34">
                    <a:extLst>
                      <a:ext uri="{FF2B5EF4-FFF2-40B4-BE49-F238E27FC236}">
                        <a16:creationId xmlns:a16="http://schemas.microsoft.com/office/drawing/2014/main" id="{819609A4-72C2-EACD-29E4-94315DC6D936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7">
                <p14:nvContentPartPr>
                  <p14:cNvPr id="36" name="Ink 35">
                    <a:extLst>
                      <a:ext uri="{FF2B5EF4-FFF2-40B4-BE49-F238E27FC236}">
                        <a16:creationId xmlns:a16="http://schemas.microsoft.com/office/drawing/2014/main" id="{954E1991-18FB-676C-1092-7ED2C8A7D396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 xmlns="">
              <p:pic>
                <p:nvPicPr>
                  <p:cNvPr id="36" name="Ink 35">
                    <a:extLst>
                      <a:ext uri="{FF2B5EF4-FFF2-40B4-BE49-F238E27FC236}">
                        <a16:creationId xmlns:a16="http://schemas.microsoft.com/office/drawing/2014/main" id="{954E1991-18FB-676C-1092-7ED2C8A7D396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8">
                <p14:nvContentPartPr>
                  <p14:cNvPr id="37" name="Ink 36">
                    <a:extLst>
                      <a:ext uri="{FF2B5EF4-FFF2-40B4-BE49-F238E27FC236}">
                        <a16:creationId xmlns:a16="http://schemas.microsoft.com/office/drawing/2014/main" id="{079E312F-3EFE-354B-5B6B-7AD927308510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 xmlns="">
              <p:pic>
                <p:nvPicPr>
                  <p:cNvPr id="37" name="Ink 36">
                    <a:extLst>
                      <a:ext uri="{FF2B5EF4-FFF2-40B4-BE49-F238E27FC236}">
                        <a16:creationId xmlns:a16="http://schemas.microsoft.com/office/drawing/2014/main" id="{079E312F-3EFE-354B-5B6B-7AD927308510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9">
                <p14:nvContentPartPr>
                  <p14:cNvPr id="38" name="Ink 37">
                    <a:extLst>
                      <a:ext uri="{FF2B5EF4-FFF2-40B4-BE49-F238E27FC236}">
                        <a16:creationId xmlns:a16="http://schemas.microsoft.com/office/drawing/2014/main" id="{621ECE35-D1E3-8026-E53F-EE0B89B58857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 xmlns="">
              <p:pic>
                <p:nvPicPr>
                  <p:cNvPr id="38" name="Ink 37">
                    <a:extLst>
                      <a:ext uri="{FF2B5EF4-FFF2-40B4-BE49-F238E27FC236}">
                        <a16:creationId xmlns:a16="http://schemas.microsoft.com/office/drawing/2014/main" id="{621ECE35-D1E3-8026-E53F-EE0B89B5885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E9D9624-24AE-40DF-C20C-6CD22E3A2236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E9D9624-24AE-40DF-C20C-6CD22E3A223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1F7817B7-AE3D-499F-5776-FB360225F479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1F7817B7-AE3D-499F-5776-FB360225F4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23461" y="282179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119CA5-7687-1F7B-849D-E54B575F194F}"/>
              </a:ext>
            </a:extLst>
          </p:cNvPr>
          <p:cNvGrpSpPr/>
          <p:nvPr/>
        </p:nvGrpSpPr>
        <p:grpSpPr>
          <a:xfrm>
            <a:off x="9018529" y="2551320"/>
            <a:ext cx="1779120" cy="1755360"/>
            <a:chOff x="6818687" y="2577729"/>
            <a:chExt cx="1779120" cy="175536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0602353D-23B9-CBE7-721D-5B982C9673B1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2">
                <p14:nvContentPartPr>
                  <p14:cNvPr id="43" name="Ink 42">
                    <a:extLst>
                      <a:ext uri="{FF2B5EF4-FFF2-40B4-BE49-F238E27FC236}">
                        <a16:creationId xmlns:a16="http://schemas.microsoft.com/office/drawing/2014/main" id="{FBFA906E-5B9B-33AF-7555-78E43327A24F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 xmlns="">
              <p:pic>
                <p:nvPicPr>
                  <p:cNvPr id="43" name="Ink 42">
                    <a:extLst>
                      <a:ext uri="{FF2B5EF4-FFF2-40B4-BE49-F238E27FC236}">
                        <a16:creationId xmlns:a16="http://schemas.microsoft.com/office/drawing/2014/main" id="{FBFA906E-5B9B-33AF-7555-78E43327A24F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3">
                <p14:nvContentPartPr>
                  <p14:cNvPr id="44" name="Ink 43">
                    <a:extLst>
                      <a:ext uri="{FF2B5EF4-FFF2-40B4-BE49-F238E27FC236}">
                        <a16:creationId xmlns:a16="http://schemas.microsoft.com/office/drawing/2014/main" id="{C92AF4B8-1D46-5FEE-B4CB-FF09B872FADC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 xmlns="">
              <p:pic>
                <p:nvPicPr>
                  <p:cNvPr id="44" name="Ink 43">
                    <a:extLst>
                      <a:ext uri="{FF2B5EF4-FFF2-40B4-BE49-F238E27FC236}">
                        <a16:creationId xmlns:a16="http://schemas.microsoft.com/office/drawing/2014/main" id="{C92AF4B8-1D46-5FEE-B4CB-FF09B872FADC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4">
                <p14:nvContentPartPr>
                  <p14:cNvPr id="45" name="Ink 44">
                    <a:extLst>
                      <a:ext uri="{FF2B5EF4-FFF2-40B4-BE49-F238E27FC236}">
                        <a16:creationId xmlns:a16="http://schemas.microsoft.com/office/drawing/2014/main" id="{18BD831E-C43C-A6E7-37DD-9D331C6C8221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 xmlns="">
              <p:pic>
                <p:nvPicPr>
                  <p:cNvPr id="45" name="Ink 44">
                    <a:extLst>
                      <a:ext uri="{FF2B5EF4-FFF2-40B4-BE49-F238E27FC236}">
                        <a16:creationId xmlns:a16="http://schemas.microsoft.com/office/drawing/2014/main" id="{18BD831E-C43C-A6E7-37DD-9D331C6C8221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5">
                <p14:nvContentPartPr>
                  <p14:cNvPr id="46" name="Ink 45">
                    <a:extLst>
                      <a:ext uri="{FF2B5EF4-FFF2-40B4-BE49-F238E27FC236}">
                        <a16:creationId xmlns:a16="http://schemas.microsoft.com/office/drawing/2014/main" id="{9C2A7D54-877B-8012-14D0-45490102E6C7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 xmlns="">
              <p:pic>
                <p:nvPicPr>
                  <p:cNvPr id="46" name="Ink 45">
                    <a:extLst>
                      <a:ext uri="{FF2B5EF4-FFF2-40B4-BE49-F238E27FC236}">
                        <a16:creationId xmlns:a16="http://schemas.microsoft.com/office/drawing/2014/main" id="{9C2A7D54-877B-8012-14D0-45490102E6C7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4CED735-AFAF-3475-8F16-2182C1BCABCD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4CED735-AFAF-3475-8F16-2182C1BCABC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10D74F5E-5162-F887-2281-4EA7BAFEBEA1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10D74F5E-5162-F887-2281-4EA7BAFEBEA1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23461" y="282179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FEC2FA66-EAC6-F6F6-908A-6808C61632DB}"/>
              </a:ext>
            </a:extLst>
          </p:cNvPr>
          <p:cNvGrpSpPr/>
          <p:nvPr/>
        </p:nvGrpSpPr>
        <p:grpSpPr>
          <a:xfrm>
            <a:off x="9046283" y="4574880"/>
            <a:ext cx="1779120" cy="1755360"/>
            <a:chOff x="6818687" y="2577729"/>
            <a:chExt cx="1779120" cy="1755360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7F34691-3CA6-5701-871A-37FD92BC1DEE}"/>
                </a:ext>
              </a:extLst>
            </p:cNvPr>
            <p:cNvGrpSpPr/>
            <p:nvPr/>
          </p:nvGrpSpPr>
          <p:grpSpPr>
            <a:xfrm>
              <a:off x="6818687" y="2577729"/>
              <a:ext cx="1779120" cy="1755360"/>
              <a:chOff x="6818687" y="2577729"/>
              <a:chExt cx="1779120" cy="175536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28">
                <p14:nvContentPartPr>
                  <p14:cNvPr id="51" name="Ink 50">
                    <a:extLst>
                      <a:ext uri="{FF2B5EF4-FFF2-40B4-BE49-F238E27FC236}">
                        <a16:creationId xmlns:a16="http://schemas.microsoft.com/office/drawing/2014/main" id="{56C6021D-B827-74C2-A842-774A2EB11FDD}"/>
                      </a:ext>
                    </a:extLst>
                  </p14:cNvPr>
                  <p14:cNvContentPartPr/>
                  <p14:nvPr/>
                </p14:nvContentPartPr>
                <p14:xfrm>
                  <a:off x="7584407" y="3356409"/>
                  <a:ext cx="198720" cy="205200"/>
                </p14:xfrm>
              </p:contentPart>
            </mc:Choice>
            <mc:Fallback xmlns="">
              <p:pic>
                <p:nvPicPr>
                  <p:cNvPr id="51" name="Ink 50">
                    <a:extLst>
                      <a:ext uri="{FF2B5EF4-FFF2-40B4-BE49-F238E27FC236}">
                        <a16:creationId xmlns:a16="http://schemas.microsoft.com/office/drawing/2014/main" id="{56C6021D-B827-74C2-A842-774A2EB11FDD}"/>
                      </a:ext>
                    </a:extLst>
                  </p:cNvPr>
                  <p:cNvPicPr/>
                  <p:nvPr/>
                </p:nvPicPr>
                <p:blipFill>
                  <a:blip r:embed="rId5"/>
                  <a:stretch>
                    <a:fillRect/>
                  </a:stretch>
                </p:blipFill>
                <p:spPr>
                  <a:xfrm>
                    <a:off x="7566767" y="3338409"/>
                    <a:ext cx="234360" cy="2408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29">
                <p14:nvContentPartPr>
                  <p14:cNvPr id="52" name="Ink 51">
                    <a:extLst>
                      <a:ext uri="{FF2B5EF4-FFF2-40B4-BE49-F238E27FC236}">
                        <a16:creationId xmlns:a16="http://schemas.microsoft.com/office/drawing/2014/main" id="{CC27DA12-3B1E-93C4-02B3-1B411FEFC0FB}"/>
                      </a:ext>
                    </a:extLst>
                  </p14:cNvPr>
                  <p14:cNvContentPartPr/>
                  <p14:nvPr/>
                </p14:nvContentPartPr>
                <p14:xfrm>
                  <a:off x="7372007" y="3088209"/>
                  <a:ext cx="669240" cy="726120"/>
                </p14:xfrm>
              </p:contentPart>
            </mc:Choice>
            <mc:Fallback xmlns="">
              <p:pic>
                <p:nvPicPr>
                  <p:cNvPr id="52" name="Ink 51">
                    <a:extLst>
                      <a:ext uri="{FF2B5EF4-FFF2-40B4-BE49-F238E27FC236}">
                        <a16:creationId xmlns:a16="http://schemas.microsoft.com/office/drawing/2014/main" id="{CC27DA12-3B1E-93C4-02B3-1B411FEFC0FB}"/>
                      </a:ext>
                    </a:extLst>
                  </p:cNvPr>
                  <p:cNvPicPr/>
                  <p:nvPr/>
                </p:nvPicPr>
                <p:blipFill>
                  <a:blip r:embed="rId7"/>
                  <a:stretch>
                    <a:fillRect/>
                  </a:stretch>
                </p:blipFill>
                <p:spPr>
                  <a:xfrm>
                    <a:off x="7354007" y="3070209"/>
                    <a:ext cx="704880" cy="761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0">
                <p14:nvContentPartPr>
                  <p14:cNvPr id="53" name="Ink 52">
                    <a:extLst>
                      <a:ext uri="{FF2B5EF4-FFF2-40B4-BE49-F238E27FC236}">
                        <a16:creationId xmlns:a16="http://schemas.microsoft.com/office/drawing/2014/main" id="{837C69C0-DCC6-3152-2ED1-6D9905ED86AF}"/>
                      </a:ext>
                    </a:extLst>
                  </p14:cNvPr>
                  <p14:cNvContentPartPr/>
                  <p14:nvPr/>
                </p14:nvContentPartPr>
                <p14:xfrm>
                  <a:off x="7098767" y="2833689"/>
                  <a:ext cx="1234440" cy="1272600"/>
                </p14:xfrm>
              </p:contentPart>
            </mc:Choice>
            <mc:Fallback xmlns="">
              <p:pic>
                <p:nvPicPr>
                  <p:cNvPr id="53" name="Ink 52">
                    <a:extLst>
                      <a:ext uri="{FF2B5EF4-FFF2-40B4-BE49-F238E27FC236}">
                        <a16:creationId xmlns:a16="http://schemas.microsoft.com/office/drawing/2014/main" id="{837C69C0-DCC6-3152-2ED1-6D9905ED86AF}"/>
                      </a:ext>
                    </a:extLst>
                  </p:cNvPr>
                  <p:cNvPicPr/>
                  <p:nvPr/>
                </p:nvPicPr>
                <p:blipFill>
                  <a:blip r:embed="rId9"/>
                  <a:stretch>
                    <a:fillRect/>
                  </a:stretch>
                </p:blipFill>
                <p:spPr>
                  <a:xfrm>
                    <a:off x="7081127" y="2815689"/>
                    <a:ext cx="1270080" cy="130824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31">
                <p14:nvContentPartPr>
                  <p14:cNvPr id="54" name="Ink 53">
                    <a:extLst>
                      <a:ext uri="{FF2B5EF4-FFF2-40B4-BE49-F238E27FC236}">
                        <a16:creationId xmlns:a16="http://schemas.microsoft.com/office/drawing/2014/main" id="{B9C801F7-14DA-DB07-7240-FBC0CB506668}"/>
                      </a:ext>
                    </a:extLst>
                  </p14:cNvPr>
                  <p14:cNvContentPartPr/>
                  <p14:nvPr/>
                </p14:nvContentPartPr>
                <p14:xfrm>
                  <a:off x="6818687" y="2577729"/>
                  <a:ext cx="1779120" cy="1755360"/>
                </p14:xfrm>
              </p:contentPart>
            </mc:Choice>
            <mc:Fallback xmlns="">
              <p:pic>
                <p:nvPicPr>
                  <p:cNvPr id="54" name="Ink 53">
                    <a:extLst>
                      <a:ext uri="{FF2B5EF4-FFF2-40B4-BE49-F238E27FC236}">
                        <a16:creationId xmlns:a16="http://schemas.microsoft.com/office/drawing/2014/main" id="{B9C801F7-14DA-DB07-7240-FBC0CB506668}"/>
                      </a:ext>
                    </a:extLst>
                  </p:cNvPr>
                  <p:cNvPicPr/>
                  <p:nvPr/>
                </p:nvPicPr>
                <p:blipFill>
                  <a:blip r:embed="rId11"/>
                  <a:stretch>
                    <a:fillRect/>
                  </a:stretch>
                </p:blipFill>
                <p:spPr>
                  <a:xfrm>
                    <a:off x="6800687" y="2560089"/>
                    <a:ext cx="1814760" cy="1791000"/>
                  </a:xfrm>
                  <a:prstGeom prst="rect">
                    <a:avLst/>
                  </a:prstGeom>
                </p:spPr>
              </p:pic>
            </mc:Fallback>
          </mc:AlternateContent>
        </p:grpSp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687BAC-94D7-0F25-6752-CA3A1505D8A9}"/>
                    </a:ext>
                  </a:extLst>
                </p14:cNvPr>
                <p14:cNvContentPartPr/>
                <p14:nvPr/>
              </p14:nvContentPartPr>
              <p14:xfrm>
                <a:off x="7643301" y="3440272"/>
                <a:ext cx="83880" cy="45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687BAC-94D7-0F25-6752-CA3A1505D8A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7607301" y="3368272"/>
                  <a:ext cx="155520" cy="18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53239F21-A772-A7B0-F7D0-3F057F10A5CA}"/>
                    </a:ext>
                  </a:extLst>
                </p14:cNvPr>
                <p14:cNvContentPartPr/>
                <p14:nvPr/>
              </p14:nvContentPartPr>
              <p14:xfrm>
                <a:off x="7177461" y="2929792"/>
                <a:ext cx="1117080" cy="10580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53239F21-A772-A7B0-F7D0-3F057F10A5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123461" y="2821792"/>
                  <a:ext cx="1224720" cy="12736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3A2EEAFD-7B49-A60F-B5C3-F950C50F34FD}"/>
              </a:ext>
            </a:extLst>
          </p:cNvPr>
          <p:cNvGrpSpPr/>
          <p:nvPr/>
        </p:nvGrpSpPr>
        <p:grpSpPr>
          <a:xfrm>
            <a:off x="9522501" y="2989912"/>
            <a:ext cx="1056960" cy="853920"/>
            <a:chOff x="9522501" y="2989912"/>
            <a:chExt cx="1056960" cy="853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012EAA86-BBFB-359A-D865-1C2038C02F1D}"/>
                    </a:ext>
                  </a:extLst>
                </p14:cNvPr>
                <p14:cNvContentPartPr/>
                <p14:nvPr/>
              </p14:nvContentPartPr>
              <p14:xfrm>
                <a:off x="9522501" y="2989912"/>
                <a:ext cx="360" cy="3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012EAA86-BBFB-359A-D865-1C2038C02F1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86501" y="29539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0853D2B0-9AE0-310F-AC5E-9B5F48424BB5}"/>
                    </a:ext>
                  </a:extLst>
                </p14:cNvPr>
                <p14:cNvContentPartPr/>
                <p14:nvPr/>
              </p14:nvContentPartPr>
              <p14:xfrm>
                <a:off x="9847581" y="3300592"/>
                <a:ext cx="360" cy="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0853D2B0-9AE0-310F-AC5E-9B5F48424BB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11581" y="32645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75DF0D3-5274-5FF5-36C4-8B20DED30D77}"/>
                    </a:ext>
                  </a:extLst>
                </p14:cNvPr>
                <p14:cNvContentPartPr/>
                <p14:nvPr/>
              </p14:nvContentPartPr>
              <p14:xfrm>
                <a:off x="10434741" y="3124912"/>
                <a:ext cx="360" cy="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75DF0D3-5274-5FF5-36C4-8B20DED30D7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98741" y="3089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21FB428-8862-78D3-FC4B-DF4B07E2D4A2}"/>
                    </a:ext>
                  </a:extLst>
                </p14:cNvPr>
                <p14:cNvContentPartPr/>
                <p14:nvPr/>
              </p14:nvContentPartPr>
              <p14:xfrm>
                <a:off x="10085181" y="3267472"/>
                <a:ext cx="360" cy="3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21FB428-8862-78D3-FC4B-DF4B07E2D4A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49181" y="3231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DEF3B545-2E95-EAF5-D572-0D66DA57AC19}"/>
                    </a:ext>
                  </a:extLst>
                </p14:cNvPr>
                <p14:cNvContentPartPr/>
                <p14:nvPr/>
              </p14:nvContentPartPr>
              <p14:xfrm>
                <a:off x="9994821" y="3843472"/>
                <a:ext cx="360" cy="3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DEF3B545-2E95-EAF5-D572-0D66DA57AC1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59181" y="3807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66DDE8D3-9212-1E64-C957-2C9EB4041412}"/>
                    </a:ext>
                  </a:extLst>
                </p14:cNvPr>
                <p14:cNvContentPartPr/>
                <p14:nvPr/>
              </p14:nvContentPartPr>
              <p14:xfrm>
                <a:off x="9528621" y="3593992"/>
                <a:ext cx="360" cy="36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66DDE8D3-9212-1E64-C957-2C9EB404141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92621" y="3557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AFA25CD5-135E-574A-7219-550E44E274BF}"/>
                    </a:ext>
                  </a:extLst>
                </p14:cNvPr>
                <p14:cNvContentPartPr/>
                <p14:nvPr/>
              </p14:nvContentPartPr>
              <p14:xfrm>
                <a:off x="9736701" y="3448912"/>
                <a:ext cx="360" cy="3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AFA25CD5-135E-574A-7219-550E44E274B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00701" y="3413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48D4E8ED-AD5D-1A07-260F-79246180A437}"/>
                    </a:ext>
                  </a:extLst>
                </p14:cNvPr>
                <p14:cNvContentPartPr/>
                <p14:nvPr/>
              </p14:nvContentPartPr>
              <p14:xfrm>
                <a:off x="10014621" y="3206632"/>
                <a:ext cx="360" cy="3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48D4E8ED-AD5D-1A07-260F-79246180A43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78981" y="3170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BEE36F66-BFC0-498B-B7D6-635626D63D01}"/>
                    </a:ext>
                  </a:extLst>
                </p14:cNvPr>
                <p14:cNvContentPartPr/>
                <p14:nvPr/>
              </p14:nvContentPartPr>
              <p14:xfrm>
                <a:off x="10027221" y="3496792"/>
                <a:ext cx="360" cy="36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BEE36F66-BFC0-498B-B7D6-635626D63D0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91581" y="34611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7E53E236-6A00-4964-F863-7A4659936806}"/>
                    </a:ext>
                  </a:extLst>
                </p14:cNvPr>
                <p14:cNvContentPartPr/>
                <p14:nvPr/>
              </p14:nvContentPartPr>
              <p14:xfrm>
                <a:off x="10579101" y="3838072"/>
                <a:ext cx="360" cy="3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7E53E236-6A00-4964-F863-7A465993680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43461" y="38020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DFDD88C4-E82D-D064-32ED-8D51E6B01480}"/>
              </a:ext>
            </a:extLst>
          </p:cNvPr>
          <p:cNvGrpSpPr/>
          <p:nvPr/>
        </p:nvGrpSpPr>
        <p:grpSpPr>
          <a:xfrm rot="4638546">
            <a:off x="9860070" y="4940903"/>
            <a:ext cx="1350500" cy="718920"/>
            <a:chOff x="9228961" y="3124912"/>
            <a:chExt cx="1350500" cy="71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42C61B6A-87C8-339B-3E09-F1452030FCA4}"/>
                    </a:ext>
                  </a:extLst>
                </p14:cNvPr>
                <p14:cNvContentPartPr/>
                <p14:nvPr/>
              </p14:nvContentPartPr>
              <p14:xfrm>
                <a:off x="9228961" y="3339276"/>
                <a:ext cx="360" cy="36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42C61B6A-87C8-339B-3E09-F1452030FCA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92961" y="3303276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7F6B0236-3D68-7B5F-2FBA-6621B082FE83}"/>
                    </a:ext>
                  </a:extLst>
                </p14:cNvPr>
                <p14:cNvContentPartPr/>
                <p14:nvPr/>
              </p14:nvContentPartPr>
              <p14:xfrm>
                <a:off x="9847581" y="3300592"/>
                <a:ext cx="360" cy="3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7F6B0236-3D68-7B5F-2FBA-6621B082FE8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811581" y="32645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D8177B1-A2E3-E0D7-F8A1-18E7F3AB2DBC}"/>
                    </a:ext>
                  </a:extLst>
                </p14:cNvPr>
                <p14:cNvContentPartPr/>
                <p14:nvPr/>
              </p14:nvContentPartPr>
              <p14:xfrm>
                <a:off x="10434741" y="3124912"/>
                <a:ext cx="360" cy="3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D8177B1-A2E3-E0D7-F8A1-18E7F3AB2DB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398741" y="3089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1874ADD9-6144-5AF7-3D78-C3FBDB345BD2}"/>
                    </a:ext>
                  </a:extLst>
                </p14:cNvPr>
                <p14:cNvContentPartPr/>
                <p14:nvPr/>
              </p14:nvContentPartPr>
              <p14:xfrm>
                <a:off x="10085181" y="3267472"/>
                <a:ext cx="360" cy="36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1874ADD9-6144-5AF7-3D78-C3FBDB345B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049181" y="3231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85F81B3-3A75-E81A-81BC-4A833D771070}"/>
                    </a:ext>
                  </a:extLst>
                </p14:cNvPr>
                <p14:cNvContentPartPr/>
                <p14:nvPr/>
              </p14:nvContentPartPr>
              <p14:xfrm>
                <a:off x="9994821" y="3843472"/>
                <a:ext cx="360" cy="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85F81B3-3A75-E81A-81BC-4A833D77107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59181" y="3807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8C8FB94-1B34-E900-BF1E-B8B38488C9BD}"/>
                    </a:ext>
                  </a:extLst>
                </p14:cNvPr>
                <p14:cNvContentPartPr/>
                <p14:nvPr/>
              </p14:nvContentPartPr>
              <p14:xfrm>
                <a:off x="9528621" y="3593992"/>
                <a:ext cx="360" cy="3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8C8FB94-1B34-E900-BF1E-B8B38488C9BD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492621" y="3557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E0A2F098-458D-7795-D149-7ADC94E6D199}"/>
                    </a:ext>
                  </a:extLst>
                </p14:cNvPr>
                <p14:cNvContentPartPr/>
                <p14:nvPr/>
              </p14:nvContentPartPr>
              <p14:xfrm>
                <a:off x="9736701" y="3448912"/>
                <a:ext cx="360" cy="36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E0A2F098-458D-7795-D149-7ADC94E6D1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700701" y="34132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88874330-3411-A2E4-70E1-C369F368647A}"/>
                    </a:ext>
                  </a:extLst>
                </p14:cNvPr>
                <p14:cNvContentPartPr/>
                <p14:nvPr/>
              </p14:nvContentPartPr>
              <p14:xfrm>
                <a:off x="10014621" y="3206632"/>
                <a:ext cx="360" cy="36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88874330-3411-A2E4-70E1-C369F368647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78981" y="317099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F322EDC-BD5B-1E01-69F6-0FC28DEB1599}"/>
                    </a:ext>
                  </a:extLst>
                </p14:cNvPr>
                <p14:cNvContentPartPr/>
                <p14:nvPr/>
              </p14:nvContentPartPr>
              <p14:xfrm>
                <a:off x="10027221" y="3496792"/>
                <a:ext cx="360" cy="360"/>
              </p14:xfrm>
            </p:contentPart>
          </mc:Choice>
          <mc:Fallback xmlns=""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F322EDC-BD5B-1E01-69F6-0FC28DEB159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991581" y="34611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1C8A5A0B-384C-811C-B365-5692221D5BC9}"/>
                    </a:ext>
                  </a:extLst>
                </p14:cNvPr>
                <p14:cNvContentPartPr/>
                <p14:nvPr/>
              </p14:nvContentPartPr>
              <p14:xfrm>
                <a:off x="10579101" y="3838072"/>
                <a:ext cx="360" cy="36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1C8A5A0B-384C-811C-B365-5692221D5BC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0543461" y="38020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9" name="Group 108">
            <a:extLst>
              <a:ext uri="{FF2B5EF4-FFF2-40B4-BE49-F238E27FC236}">
                <a16:creationId xmlns:a16="http://schemas.microsoft.com/office/drawing/2014/main" id="{B9F20C67-65EB-D344-81F7-6A96BF41DBB8}"/>
              </a:ext>
            </a:extLst>
          </p:cNvPr>
          <p:cNvGrpSpPr/>
          <p:nvPr/>
        </p:nvGrpSpPr>
        <p:grpSpPr>
          <a:xfrm rot="19359013">
            <a:off x="8167834" y="5125028"/>
            <a:ext cx="216000" cy="264600"/>
            <a:chOff x="7552221" y="3329392"/>
            <a:chExt cx="21600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7E9E19B4-2454-EB93-988D-824823614385}"/>
                    </a:ext>
                  </a:extLst>
                </p14:cNvPr>
                <p14:cNvContentPartPr/>
                <p14:nvPr/>
              </p14:nvContentPartPr>
              <p14:xfrm>
                <a:off x="7653381" y="3329392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9E19B4-2454-EB93-988D-8248236143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7741" y="3293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2D6431F9-DF6B-3CFB-5697-B0B5B02C2F73}"/>
                    </a:ext>
                  </a:extLst>
                </p14:cNvPr>
                <p14:cNvContentPartPr/>
                <p14:nvPr/>
              </p14:nvContentPartPr>
              <p14:xfrm>
                <a:off x="7557981" y="3496432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6431F9-DF6B-3CFB-5697-B0B5B02C2F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22341" y="34604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744556F-5DD6-2D5A-D851-6EC0EF600985}"/>
                    </a:ext>
                  </a:extLst>
                </p14:cNvPr>
                <p14:cNvContentPartPr/>
                <p14:nvPr/>
              </p14:nvContentPartPr>
              <p14:xfrm>
                <a:off x="7713861" y="3463312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744556F-5DD6-2D5A-D851-6EC0EF6009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78221" y="34273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4A8BF35D-BB92-1FED-53E6-B2472DDE5CB2}"/>
                    </a:ext>
                  </a:extLst>
                </p14:cNvPr>
                <p14:cNvContentPartPr/>
                <p14:nvPr/>
              </p14:nvContentPartPr>
              <p14:xfrm>
                <a:off x="7552221" y="3411472"/>
                <a:ext cx="36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A8BF35D-BB92-1FED-53E6-B2472DDE5C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16581" y="3375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51BC0E7-7DCF-73FD-6AAB-22607B1AC8C1}"/>
                    </a:ext>
                  </a:extLst>
                </p14:cNvPr>
                <p14:cNvContentPartPr/>
                <p14:nvPr/>
              </p14:nvContentPartPr>
              <p14:xfrm>
                <a:off x="7608021" y="3473392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51BC0E7-7DCF-73FD-6AAB-22607B1AC8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7202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2E17EE9D-AC8F-1EFA-82ED-203C4162A859}"/>
                    </a:ext>
                  </a:extLst>
                </p14:cNvPr>
                <p14:cNvContentPartPr/>
                <p14:nvPr/>
              </p14:nvContentPartPr>
              <p14:xfrm>
                <a:off x="7636101" y="3588592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E17EE9D-AC8F-1EFA-82ED-203C4162A8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00101" y="35529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0785D213-92CE-0FAC-322B-5F9165FFB809}"/>
                    </a:ext>
                  </a:extLst>
                </p14:cNvPr>
                <p14:cNvContentPartPr/>
                <p14:nvPr/>
              </p14:nvContentPartPr>
              <p14:xfrm>
                <a:off x="7674981" y="3473752"/>
                <a:ext cx="360" cy="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785D213-92CE-0FAC-322B-5F9165FFB8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3898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EFC23FD-493C-30EE-37F9-F6EC8BA46F89}"/>
                    </a:ext>
                  </a:extLst>
                </p14:cNvPr>
                <p14:cNvContentPartPr/>
                <p14:nvPr/>
              </p14:nvContentPartPr>
              <p14:xfrm>
                <a:off x="7737981" y="3366112"/>
                <a:ext cx="36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EFC23FD-493C-30EE-37F9-F6EC8BA46F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02341" y="3330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3F8C910-2651-CE5C-8BA6-10AA812306AB}"/>
                    </a:ext>
                  </a:extLst>
                </p14:cNvPr>
                <p14:cNvContentPartPr/>
                <p14:nvPr/>
              </p14:nvContentPartPr>
              <p14:xfrm>
                <a:off x="7767861" y="3593632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3F8C910-2651-CE5C-8BA6-10AA812306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31861" y="35576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DB2BFCF7-026D-E333-10E6-1DBE35BE6050}"/>
                    </a:ext>
                  </a:extLst>
                </p14:cNvPr>
                <p14:cNvContentPartPr/>
                <p14:nvPr/>
              </p14:nvContentPartPr>
              <p14:xfrm>
                <a:off x="7710261" y="3385192"/>
                <a:ext cx="36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B2BFCF7-026D-E333-10E6-1DBE35BE60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74621" y="33495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DC3F9D83-ED85-E8BF-EB39-A1B811EC3FF2}"/>
              </a:ext>
            </a:extLst>
          </p:cNvPr>
          <p:cNvGrpSpPr/>
          <p:nvPr/>
        </p:nvGrpSpPr>
        <p:grpSpPr>
          <a:xfrm rot="19359013">
            <a:off x="7595727" y="3292560"/>
            <a:ext cx="216000" cy="264600"/>
            <a:chOff x="7552221" y="3329392"/>
            <a:chExt cx="21600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DE1AC00-AE9B-98AE-16B0-908199FD4C95}"/>
                    </a:ext>
                  </a:extLst>
                </p14:cNvPr>
                <p14:cNvContentPartPr/>
                <p14:nvPr/>
              </p14:nvContentPartPr>
              <p14:xfrm>
                <a:off x="7653381" y="3329392"/>
                <a:ext cx="360" cy="36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7E9E19B4-2454-EB93-988D-8248236143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17741" y="3293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78271FB-0C18-6C62-2040-37326675FC8E}"/>
                    </a:ext>
                  </a:extLst>
                </p14:cNvPr>
                <p14:cNvContentPartPr/>
                <p14:nvPr/>
              </p14:nvContentPartPr>
              <p14:xfrm>
                <a:off x="7557981" y="3496432"/>
                <a:ext cx="360" cy="36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2D6431F9-DF6B-3CFB-5697-B0B5B02C2F7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22341" y="34604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26CB14D-EE5E-BA56-5517-5BE00BE88C59}"/>
                    </a:ext>
                  </a:extLst>
                </p14:cNvPr>
                <p14:cNvContentPartPr/>
                <p14:nvPr/>
              </p14:nvContentPartPr>
              <p14:xfrm>
                <a:off x="7713861" y="3463312"/>
                <a:ext cx="360" cy="36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744556F-5DD6-2D5A-D851-6EC0EF600985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78221" y="342731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BFF51CE-E4D6-7A12-396A-286659E61124}"/>
                    </a:ext>
                  </a:extLst>
                </p14:cNvPr>
                <p14:cNvContentPartPr/>
                <p14:nvPr/>
              </p14:nvContentPartPr>
              <p14:xfrm>
                <a:off x="7552221" y="3411472"/>
                <a:ext cx="360" cy="36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4A8BF35D-BB92-1FED-53E6-B2472DDE5CB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16581" y="33758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B15E5E6-796E-36D4-B90B-647FA0EA910C}"/>
                    </a:ext>
                  </a:extLst>
                </p14:cNvPr>
                <p14:cNvContentPartPr/>
                <p14:nvPr/>
              </p14:nvContentPartPr>
              <p14:xfrm>
                <a:off x="7608021" y="3473392"/>
                <a:ext cx="360" cy="36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51BC0E7-7DCF-73FD-6AAB-22607B1AC8C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57202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D776196-AFA3-8688-83B9-FFD9217C4CF6}"/>
                    </a:ext>
                  </a:extLst>
                </p14:cNvPr>
                <p14:cNvContentPartPr/>
                <p14:nvPr/>
              </p14:nvContentPartPr>
              <p14:xfrm>
                <a:off x="7636101" y="3588592"/>
                <a:ext cx="360" cy="36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2E17EE9D-AC8F-1EFA-82ED-203C4162A85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00101" y="35529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06A37B-68EB-EDF3-A3DF-71EA377B94C5}"/>
                    </a:ext>
                  </a:extLst>
                </p14:cNvPr>
                <p14:cNvContentPartPr/>
                <p14:nvPr/>
              </p14:nvContentPartPr>
              <p14:xfrm>
                <a:off x="7674981" y="3473752"/>
                <a:ext cx="360" cy="36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0785D213-92CE-0FAC-322B-5F9165FFB80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38981" y="34377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D0FFBE30-EA97-8C36-C581-4526D6EE83CD}"/>
                    </a:ext>
                  </a:extLst>
                </p14:cNvPr>
                <p14:cNvContentPartPr/>
                <p14:nvPr/>
              </p14:nvContentPartPr>
              <p14:xfrm>
                <a:off x="7737981" y="3366112"/>
                <a:ext cx="360" cy="36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EFC23FD-493C-30EE-37F9-F6EC8BA46F89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02341" y="333047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D72691F7-BA58-DB7C-2159-C176FD861CBA}"/>
                    </a:ext>
                  </a:extLst>
                </p14:cNvPr>
                <p14:cNvContentPartPr/>
                <p14:nvPr/>
              </p14:nvContentPartPr>
              <p14:xfrm>
                <a:off x="7767861" y="3593632"/>
                <a:ext cx="360" cy="36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3F8C910-2651-CE5C-8BA6-10AA812306A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731861" y="355763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95CB3C26-C18B-0860-FF4B-F226A40456A7}"/>
                    </a:ext>
                  </a:extLst>
                </p14:cNvPr>
                <p14:cNvContentPartPr/>
                <p14:nvPr/>
              </p14:nvContentPartPr>
              <p14:xfrm>
                <a:off x="7710261" y="3385192"/>
                <a:ext cx="360" cy="36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DB2BFCF7-026D-E333-10E6-1DBE35BE6050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674621" y="3349552"/>
                  <a:ext cx="72000" cy="72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17074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40DF6F94-622A-47C4-E2C8-29144EBEAF02}"/>
              </a:ext>
            </a:extLst>
          </p:cNvPr>
          <p:cNvSpPr txBox="1"/>
          <p:nvPr/>
        </p:nvSpPr>
        <p:spPr>
          <a:xfrm>
            <a:off x="935888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Extremely good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0A8F96F-180A-C277-15A8-C1E74DC0D077}"/>
              </a:ext>
            </a:extLst>
          </p:cNvPr>
          <p:cNvSpPr txBox="1"/>
          <p:nvPr/>
        </p:nvSpPr>
        <p:spPr>
          <a:xfrm>
            <a:off x="798086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Moderately good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C4325A0-F1BE-6945-DF26-36CF8A1BA4CB}"/>
              </a:ext>
            </a:extLst>
          </p:cNvPr>
          <p:cNvSpPr txBox="1"/>
          <p:nvPr/>
        </p:nvSpPr>
        <p:spPr>
          <a:xfrm>
            <a:off x="660284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Slightly good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0958A49-62B9-F699-0A81-1BBBCB9755E5}"/>
              </a:ext>
            </a:extLst>
          </p:cNvPr>
          <p:cNvSpPr txBox="1"/>
          <p:nvPr/>
        </p:nvSpPr>
        <p:spPr>
          <a:xfrm>
            <a:off x="5224824" y="409849"/>
            <a:ext cx="1371600" cy="923330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Neither good nor bad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60DCA2-9459-8559-CCF9-E365AB263976}"/>
              </a:ext>
            </a:extLst>
          </p:cNvPr>
          <p:cNvSpPr txBox="1"/>
          <p:nvPr/>
        </p:nvSpPr>
        <p:spPr>
          <a:xfrm>
            <a:off x="3846804" y="963847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Slightly bad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C5ECC4B-910C-794A-1C6B-8BBB3AFF817D}"/>
              </a:ext>
            </a:extLst>
          </p:cNvPr>
          <p:cNvSpPr txBox="1"/>
          <p:nvPr/>
        </p:nvSpPr>
        <p:spPr>
          <a:xfrm>
            <a:off x="246878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Moderately bad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3934331-C6C8-ABA3-5CA7-D75988F5BFCA}"/>
              </a:ext>
            </a:extLst>
          </p:cNvPr>
          <p:cNvSpPr txBox="1"/>
          <p:nvPr/>
        </p:nvSpPr>
        <p:spPr>
          <a:xfrm>
            <a:off x="1090764" y="686848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Extremely bad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176AC8E-8A98-15C9-0364-37244FD29622}"/>
              </a:ext>
            </a:extLst>
          </p:cNvPr>
          <p:cNvGrpSpPr/>
          <p:nvPr/>
        </p:nvGrpSpPr>
        <p:grpSpPr>
          <a:xfrm>
            <a:off x="1766736" y="1418643"/>
            <a:ext cx="8344800" cy="176040"/>
            <a:chOff x="1382688" y="5191992"/>
            <a:chExt cx="8344800" cy="176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A63F0FA-0C4D-E947-77FC-0EC3A658FDE2}"/>
                    </a:ext>
                  </a:extLst>
                </p14:cNvPr>
                <p14:cNvContentPartPr/>
                <p14:nvPr/>
              </p14:nvContentPartPr>
              <p14:xfrm>
                <a:off x="1382688" y="5248872"/>
                <a:ext cx="8344800" cy="1112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A63F0FA-0C4D-E947-77FC-0EC3A658FDE2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365048" y="5230872"/>
                  <a:ext cx="838044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E555A725-BF33-B8F5-BD4A-0F9846662A23}"/>
                    </a:ext>
                  </a:extLst>
                </p14:cNvPr>
                <p14:cNvContentPartPr/>
                <p14:nvPr/>
              </p14:nvContentPartPr>
              <p14:xfrm>
                <a:off x="9724968" y="5191992"/>
                <a:ext cx="360" cy="1760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E555A725-BF33-B8F5-BD4A-0F9846662A2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9707328" y="5174352"/>
                  <a:ext cx="36000" cy="211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DB35B318-FDC1-3BCD-8D87-B2F0FEB9562E}"/>
                  </a:ext>
                </a:extLst>
              </p14:cNvPr>
              <p14:cNvContentPartPr/>
              <p14:nvPr/>
            </p14:nvContentPartPr>
            <p14:xfrm>
              <a:off x="8679456" y="1433763"/>
              <a:ext cx="360" cy="18972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DB35B318-FDC1-3BCD-8D87-B2F0FEB9562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8661456" y="1415763"/>
                <a:ext cx="36000" cy="22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3EB28C3-6492-DA87-6E7C-365724116AA6}"/>
                  </a:ext>
                </a:extLst>
              </p14:cNvPr>
              <p14:cNvContentPartPr/>
              <p14:nvPr/>
            </p14:nvContentPartPr>
            <p14:xfrm>
              <a:off x="7290576" y="1444923"/>
              <a:ext cx="360" cy="22104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3EB28C3-6492-DA87-6E7C-365724116AA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272576" y="1426923"/>
                <a:ext cx="36000" cy="25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AB542E91-49D6-A628-3E94-2C9257823F22}"/>
                  </a:ext>
                </a:extLst>
              </p14:cNvPr>
              <p14:cNvContentPartPr/>
              <p14:nvPr/>
            </p14:nvContentPartPr>
            <p14:xfrm>
              <a:off x="5918256" y="1413603"/>
              <a:ext cx="360" cy="23580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B542E91-49D6-A628-3E94-2C9257823F2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900256" y="1395603"/>
                <a:ext cx="36000" cy="27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7EAC414-1016-65DE-673C-CF80D184DD85}"/>
                  </a:ext>
                </a:extLst>
              </p14:cNvPr>
              <p14:cNvContentPartPr/>
              <p14:nvPr/>
            </p14:nvContentPartPr>
            <p14:xfrm>
              <a:off x="4634496" y="1466163"/>
              <a:ext cx="2520" cy="22860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7EAC414-1016-65DE-673C-CF80D184DD8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616496" y="1448163"/>
                <a:ext cx="3816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8D073ED7-95A9-E776-8D01-69A421C21263}"/>
                  </a:ext>
                </a:extLst>
              </p14:cNvPr>
              <p14:cNvContentPartPr/>
              <p14:nvPr/>
            </p14:nvContentPartPr>
            <p14:xfrm>
              <a:off x="3159936" y="1409643"/>
              <a:ext cx="360" cy="22464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8D073ED7-95A9-E776-8D01-69A421C2126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141936" y="1391672"/>
                <a:ext cx="36000" cy="26022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516F5C23-CD91-26CD-7081-5728A480CF3D}"/>
                  </a:ext>
                </a:extLst>
              </p14:cNvPr>
              <p14:cNvContentPartPr/>
              <p14:nvPr/>
            </p14:nvContentPartPr>
            <p14:xfrm>
              <a:off x="1768536" y="1412883"/>
              <a:ext cx="5400" cy="2649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516F5C23-CD91-26CD-7081-5728A480CF3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749250" y="1394859"/>
                <a:ext cx="43586" cy="300648"/>
              </a:xfrm>
              <a:prstGeom prst="rect">
                <a:avLst/>
              </a:prstGeom>
            </p:spPr>
          </p:pic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433C08B3-B999-8E75-ECC1-A6B4C417DF76}"/>
              </a:ext>
            </a:extLst>
          </p:cNvPr>
          <p:cNvSpPr txBox="1"/>
          <p:nvPr/>
        </p:nvSpPr>
        <p:spPr>
          <a:xfrm>
            <a:off x="7970208" y="2433103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Always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12ECE7D-5010-2180-6B4B-52A93F755CE3}"/>
              </a:ext>
            </a:extLst>
          </p:cNvPr>
          <p:cNvSpPr txBox="1"/>
          <p:nvPr/>
        </p:nvSpPr>
        <p:spPr>
          <a:xfrm>
            <a:off x="6592188" y="2156104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Most of the time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140C93A-DAD8-2C2A-6D2D-F03792594F35}"/>
              </a:ext>
            </a:extLst>
          </p:cNvPr>
          <p:cNvSpPr txBox="1"/>
          <p:nvPr/>
        </p:nvSpPr>
        <p:spPr>
          <a:xfrm>
            <a:off x="5214168" y="2156104"/>
            <a:ext cx="1371600" cy="646331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About half the time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AE89AA4-5E22-E361-7F67-CDA45759A016}"/>
              </a:ext>
            </a:extLst>
          </p:cNvPr>
          <p:cNvSpPr txBox="1"/>
          <p:nvPr/>
        </p:nvSpPr>
        <p:spPr>
          <a:xfrm>
            <a:off x="3836148" y="2433103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Sometimes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D83DD20-C0BE-F6BC-1BA9-8F4D598AB123}"/>
              </a:ext>
            </a:extLst>
          </p:cNvPr>
          <p:cNvSpPr txBox="1"/>
          <p:nvPr/>
        </p:nvSpPr>
        <p:spPr>
          <a:xfrm>
            <a:off x="2458128" y="2433103"/>
            <a:ext cx="1371600" cy="369332"/>
          </a:xfrm>
          <a:prstGeom prst="rect">
            <a:avLst/>
          </a:prstGeom>
          <a:noFill/>
        </p:spPr>
        <p:txBody>
          <a:bodyPr wrap="square" anchor="b" anchorCtr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Never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6D1AF11-A9D1-EB14-0B89-74F76EB4932E}"/>
                  </a:ext>
                </a:extLst>
              </p14:cNvPr>
              <p14:cNvContentPartPr/>
              <p14:nvPr/>
            </p14:nvContentPartPr>
            <p14:xfrm>
              <a:off x="3170040" y="2939114"/>
              <a:ext cx="5486400" cy="7992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6D1AF11-A9D1-EB14-0B89-74F76EB4932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3152040" y="2921114"/>
                <a:ext cx="5522040" cy="11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09053B4-9D8A-F257-10CF-F9FFD953F670}"/>
                  </a:ext>
                </a:extLst>
              </p14:cNvPr>
              <p14:cNvContentPartPr/>
              <p14:nvPr/>
            </p14:nvContentPartPr>
            <p14:xfrm>
              <a:off x="8693592" y="2846378"/>
              <a:ext cx="11160" cy="27000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09053B4-9D8A-F257-10CF-F9FFD953F67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8676154" y="2828378"/>
                <a:ext cx="45686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A849DE7-4F39-B7F1-671A-CF1D9EB4CDC3}"/>
                  </a:ext>
                </a:extLst>
              </p14:cNvPr>
              <p14:cNvContentPartPr/>
              <p14:nvPr/>
            </p14:nvContentPartPr>
            <p14:xfrm>
              <a:off x="7301760" y="2866034"/>
              <a:ext cx="360" cy="23112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A849DE7-4F39-B7F1-671A-CF1D9EB4CDC3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83760" y="2848034"/>
                <a:ext cx="36000" cy="26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C8434AB-E6C8-A37B-84FA-7DD18BFC45F5}"/>
                  </a:ext>
                </a:extLst>
              </p14:cNvPr>
              <p14:cNvContentPartPr/>
              <p14:nvPr/>
            </p14:nvContentPartPr>
            <p14:xfrm>
              <a:off x="5944560" y="2873594"/>
              <a:ext cx="360" cy="24696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C8434AB-E6C8-A37B-84FA-7DD18BFC45F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926560" y="2855594"/>
                <a:ext cx="360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622E47E9-6D4F-5D86-5CFA-EDB4297C4A2A}"/>
                  </a:ext>
                </a:extLst>
              </p14:cNvPr>
              <p14:cNvContentPartPr/>
              <p14:nvPr/>
            </p14:nvContentPartPr>
            <p14:xfrm>
              <a:off x="4611480" y="2920754"/>
              <a:ext cx="11520" cy="2314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622E47E9-6D4F-5D86-5CFA-EDB4297C4A2A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592899" y="2902754"/>
                <a:ext cx="48310" cy="26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2604EA8-8FCA-509E-1F44-02DEF6EC4149}"/>
                  </a:ext>
                </a:extLst>
              </p14:cNvPr>
              <p14:cNvContentPartPr/>
              <p14:nvPr/>
            </p14:nvContentPartPr>
            <p14:xfrm>
              <a:off x="3156000" y="2836856"/>
              <a:ext cx="5760" cy="261000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2604EA8-8FCA-509E-1F44-02DEF6EC4149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136800" y="2818856"/>
                <a:ext cx="43776" cy="296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911245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81407352-A701-3419-5CEA-4B9D12538FFD}"/>
                  </a:ext>
                </a:extLst>
              </p14:cNvPr>
              <p14:cNvContentPartPr/>
              <p14:nvPr/>
            </p14:nvContentPartPr>
            <p14:xfrm>
              <a:off x="2739744" y="1967616"/>
              <a:ext cx="35280" cy="402300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81407352-A701-3419-5CEA-4B9D12538FF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22104" y="1949616"/>
                <a:ext cx="70920" cy="40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F534D959-B272-1DB6-CF3C-CEDAF5C8731C}"/>
                  </a:ext>
                </a:extLst>
              </p14:cNvPr>
              <p14:cNvContentPartPr/>
              <p14:nvPr/>
            </p14:nvContentPartPr>
            <p14:xfrm>
              <a:off x="2232504" y="6017976"/>
              <a:ext cx="1051560" cy="23040"/>
            </p14:xfrm>
          </p:contentPart>
        </mc:Choice>
        <mc:Fallback xmlns=""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F534D959-B272-1DB6-CF3C-CEDAF5C8731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4864" y="5999976"/>
                <a:ext cx="108720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476105CE-680E-B6E6-E6F5-9C4AA97F4520}"/>
                  </a:ext>
                </a:extLst>
              </p14:cNvPr>
              <p14:cNvContentPartPr/>
              <p14:nvPr/>
            </p14:nvContentPartPr>
            <p14:xfrm>
              <a:off x="2664864" y="2059776"/>
              <a:ext cx="162360" cy="36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476105CE-680E-B6E6-E6F5-9C4AA97F452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46864" y="2041776"/>
                <a:ext cx="198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541035B8-EC9C-42AF-08CF-4BC737B28D75}"/>
                  </a:ext>
                </a:extLst>
              </p14:cNvPr>
              <p14:cNvContentPartPr/>
              <p14:nvPr/>
            </p14:nvContentPartPr>
            <p14:xfrm>
              <a:off x="2664144" y="2695896"/>
              <a:ext cx="131040" cy="36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541035B8-EC9C-42AF-08CF-4BC737B28D7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646144" y="2677896"/>
                <a:ext cx="1666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4D86B281-25F0-31C8-8B71-19BDCDA4F265}"/>
                  </a:ext>
                </a:extLst>
              </p14:cNvPr>
              <p14:cNvContentPartPr/>
              <p14:nvPr/>
            </p14:nvContentPartPr>
            <p14:xfrm>
              <a:off x="2673504" y="2264256"/>
              <a:ext cx="178560" cy="36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4D86B281-25F0-31C8-8B71-19BDCDA4F26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655504" y="2246256"/>
                <a:ext cx="2142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A3CBF709-A8DA-A402-EB4E-01C3F206FB6D}"/>
                  </a:ext>
                </a:extLst>
              </p14:cNvPr>
              <p14:cNvContentPartPr/>
              <p14:nvPr/>
            </p14:nvContentPartPr>
            <p14:xfrm>
              <a:off x="2675304" y="2201256"/>
              <a:ext cx="189720" cy="3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A3CBF709-A8DA-A402-EB4E-01C3F206FB6D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2657304" y="2183256"/>
                <a:ext cx="225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174ADCF-A7B1-7C62-711C-FC103C4C8280}"/>
                  </a:ext>
                </a:extLst>
              </p14:cNvPr>
              <p14:cNvContentPartPr/>
              <p14:nvPr/>
            </p14:nvContentPartPr>
            <p14:xfrm>
              <a:off x="2704464" y="2480256"/>
              <a:ext cx="125280" cy="36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174ADCF-A7B1-7C62-711C-FC103C4C8280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686412" y="2462256"/>
                <a:ext cx="161023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9DCAA72C-5B0C-09DF-92BF-C9E8003A2E3C}"/>
                  </a:ext>
                </a:extLst>
              </p14:cNvPr>
              <p14:cNvContentPartPr/>
              <p14:nvPr/>
            </p14:nvContentPartPr>
            <p14:xfrm>
              <a:off x="2318760" y="2356776"/>
              <a:ext cx="435240" cy="792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9DCAA72C-5B0C-09DF-92BF-C9E8003A2E3C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300760" y="2338776"/>
                <a:ext cx="470880" cy="43560"/>
              </a:xfrm>
              <a:prstGeom prst="rect">
                <a:avLst/>
              </a:prstGeom>
            </p:spPr>
          </p:pic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7FE87F63-0570-30B4-081E-60582A4F3EEF}"/>
              </a:ext>
            </a:extLst>
          </p:cNvPr>
          <p:cNvSpPr txBox="1"/>
          <p:nvPr/>
        </p:nvSpPr>
        <p:spPr>
          <a:xfrm>
            <a:off x="531251" y="3695248"/>
            <a:ext cx="112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True height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33156DB-5EB7-0AC5-6928-348B4FDB9D7F}"/>
              </a:ext>
            </a:extLst>
          </p:cNvPr>
          <p:cNvSpPr txBox="1"/>
          <p:nvPr/>
        </p:nvSpPr>
        <p:spPr>
          <a:xfrm>
            <a:off x="3296807" y="1644277"/>
            <a:ext cx="166838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Standard deviation of individual measures (including measurement error)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665E975-A5E5-B63A-D13A-7B08D36DE63F}"/>
              </a:ext>
            </a:extLst>
          </p:cNvPr>
          <p:cNvSpPr txBox="1"/>
          <p:nvPr/>
        </p:nvSpPr>
        <p:spPr>
          <a:xfrm>
            <a:off x="615600" y="5694810"/>
            <a:ext cx="1122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Zero point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1C6EB94B-D3C0-CD28-9A12-C291AFF01222}"/>
                  </a:ext>
                </a:extLst>
              </p14:cNvPr>
              <p14:cNvContentPartPr/>
              <p14:nvPr/>
            </p14:nvContentPartPr>
            <p14:xfrm>
              <a:off x="1698552" y="2342016"/>
              <a:ext cx="451440" cy="36432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1C6EB94B-D3C0-CD28-9A12-C291AFF01222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1680552" y="2324016"/>
                <a:ext cx="487080" cy="3678840"/>
              </a:xfrm>
              <a:prstGeom prst="rect">
                <a:avLst/>
              </a:prstGeom>
            </p:spPr>
          </p:pic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F8561685-B6DE-FE40-5CA6-8C3A24DB69E4}"/>
              </a:ext>
            </a:extLst>
          </p:cNvPr>
          <p:cNvSpPr txBox="1"/>
          <p:nvPr/>
        </p:nvSpPr>
        <p:spPr>
          <a:xfrm>
            <a:off x="1092419" y="1133825"/>
            <a:ext cx="3940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Measuring reliability with a true zero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50EFCD7-63A6-5C60-CB77-E887AB761391}"/>
              </a:ext>
            </a:extLst>
          </p:cNvPr>
          <p:cNvGrpSpPr/>
          <p:nvPr/>
        </p:nvGrpSpPr>
        <p:grpSpPr>
          <a:xfrm>
            <a:off x="7983216" y="2543761"/>
            <a:ext cx="209880" cy="2131200"/>
            <a:chOff x="7279128" y="2720592"/>
            <a:chExt cx="209880" cy="21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43128C2-C34C-9202-7554-2D4791B2B63A}"/>
                    </a:ext>
                  </a:extLst>
                </p14:cNvPr>
                <p14:cNvContentPartPr/>
                <p14:nvPr/>
              </p14:nvContentPartPr>
              <p14:xfrm>
                <a:off x="7372728" y="2771712"/>
                <a:ext cx="16200" cy="208008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43128C2-C34C-9202-7554-2D4791B2B63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54728" y="2753712"/>
                  <a:ext cx="51840" cy="21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B00BAFA-42D7-D863-6736-14499E013DB4}"/>
                    </a:ext>
                  </a:extLst>
                </p14:cNvPr>
                <p14:cNvContentPartPr/>
                <p14:nvPr/>
              </p14:nvContentPartPr>
              <p14:xfrm>
                <a:off x="7279128" y="2720592"/>
                <a:ext cx="209880" cy="123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B00BAFA-42D7-D863-6736-14499E013DB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61488" y="2702952"/>
                  <a:ext cx="24552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B64E276-D780-47FD-7786-61F631A99DCB}"/>
                  </a:ext>
                </a:extLst>
              </p14:cNvPr>
              <p14:cNvContentPartPr/>
              <p14:nvPr/>
            </p14:nvContentPartPr>
            <p14:xfrm>
              <a:off x="8009856" y="4593241"/>
              <a:ext cx="179640" cy="127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B64E276-D780-47FD-7786-61F631A99DC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7991856" y="4575601"/>
                <a:ext cx="215280" cy="16308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 44">
            <a:extLst>
              <a:ext uri="{FF2B5EF4-FFF2-40B4-BE49-F238E27FC236}">
                <a16:creationId xmlns:a16="http://schemas.microsoft.com/office/drawing/2014/main" id="{62D646D4-AAC3-8451-57FC-5D837AF206D3}"/>
              </a:ext>
            </a:extLst>
          </p:cNvPr>
          <p:cNvGrpSpPr/>
          <p:nvPr/>
        </p:nvGrpSpPr>
        <p:grpSpPr>
          <a:xfrm>
            <a:off x="10051404" y="2543761"/>
            <a:ext cx="209880" cy="2131200"/>
            <a:chOff x="7279128" y="2720592"/>
            <a:chExt cx="209880" cy="2131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B225709-B50C-B481-341B-4ACA668CEFD6}"/>
                    </a:ext>
                  </a:extLst>
                </p14:cNvPr>
                <p14:cNvContentPartPr/>
                <p14:nvPr/>
              </p14:nvContentPartPr>
              <p14:xfrm>
                <a:off x="7372728" y="2771712"/>
                <a:ext cx="16200" cy="20800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B225709-B50C-B481-341B-4ACA668CEFD6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354728" y="2753712"/>
                  <a:ext cx="51840" cy="21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B229E75-5F4A-65D5-E205-D2E24D4E56DD}"/>
                    </a:ext>
                  </a:extLst>
                </p14:cNvPr>
                <p14:cNvContentPartPr/>
                <p14:nvPr/>
              </p14:nvContentPartPr>
              <p14:xfrm>
                <a:off x="7279128" y="2720592"/>
                <a:ext cx="209880" cy="1234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B229E75-5F4A-65D5-E205-D2E24D4E56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61488" y="2702952"/>
                  <a:ext cx="245520" cy="159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86ADD7E6-B705-B0C3-4C66-437F52118DC5}"/>
                  </a:ext>
                </a:extLst>
              </p14:cNvPr>
              <p14:cNvContentPartPr/>
              <p14:nvPr/>
            </p14:nvContentPartPr>
            <p14:xfrm>
              <a:off x="10078044" y="4593241"/>
              <a:ext cx="179640" cy="1274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86ADD7E6-B705-B0C3-4C66-437F52118DC5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0060044" y="4575601"/>
                <a:ext cx="215280" cy="163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2AE9896-D6C3-4816-524A-9E70AF72FC57}"/>
                  </a:ext>
                </a:extLst>
              </p14:cNvPr>
              <p14:cNvContentPartPr/>
              <p14:nvPr/>
            </p14:nvContentPartPr>
            <p14:xfrm>
              <a:off x="8008056" y="3189601"/>
              <a:ext cx="152640" cy="252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2AE9896-D6C3-4816-524A-9E70AF72FC5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7990056" y="3171601"/>
                <a:ext cx="188280" cy="3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D088661B-0419-3802-7A87-1A27D397E663}"/>
                  </a:ext>
                </a:extLst>
              </p14:cNvPr>
              <p14:cNvContentPartPr/>
              <p14:nvPr/>
            </p14:nvContentPartPr>
            <p14:xfrm>
              <a:off x="8002296" y="4218481"/>
              <a:ext cx="181440" cy="3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D088661B-0419-3802-7A87-1A27D397E663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7984332" y="4200481"/>
                <a:ext cx="217009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26350BCF-C707-B781-3905-3F39724DB812}"/>
                  </a:ext>
                </a:extLst>
              </p14:cNvPr>
              <p14:cNvContentPartPr/>
              <p14:nvPr/>
            </p14:nvContentPartPr>
            <p14:xfrm>
              <a:off x="8001576" y="3958921"/>
              <a:ext cx="125640" cy="36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26350BCF-C707-B781-3905-3F39724DB812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7983576" y="3940921"/>
                <a:ext cx="1612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631F67A5-911F-9DDA-58F4-53261DC62049}"/>
                  </a:ext>
                </a:extLst>
              </p14:cNvPr>
              <p14:cNvContentPartPr/>
              <p14:nvPr/>
            </p14:nvContentPartPr>
            <p14:xfrm>
              <a:off x="8015616" y="3544921"/>
              <a:ext cx="110160" cy="36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631F67A5-911F-9DDA-58F4-53261DC62049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997616" y="3526921"/>
                <a:ext cx="1458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9FFBB9E-A25D-8D0F-CA4C-A856229D1C3A}"/>
                  </a:ext>
                </a:extLst>
              </p14:cNvPr>
              <p14:cNvContentPartPr/>
              <p14:nvPr/>
            </p14:nvContentPartPr>
            <p14:xfrm>
              <a:off x="7993296" y="3867481"/>
              <a:ext cx="135360" cy="36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9FFBB9E-A25D-8D0F-CA4C-A856229D1C3A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7975296" y="3849481"/>
                <a:ext cx="171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03A954C7-9B5A-7318-E3BC-3622C7D6A858}"/>
                  </a:ext>
                </a:extLst>
              </p14:cNvPr>
              <p14:cNvContentPartPr/>
              <p14:nvPr/>
            </p14:nvContentPartPr>
            <p14:xfrm>
              <a:off x="10079856" y="3020041"/>
              <a:ext cx="160560" cy="576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03A954C7-9B5A-7318-E3BC-3622C7D6A858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10061856" y="3002041"/>
                <a:ext cx="196200" cy="41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99634921-E423-4D96-CEF4-7913F97026D2}"/>
                  </a:ext>
                </a:extLst>
              </p14:cNvPr>
              <p14:cNvContentPartPr/>
              <p14:nvPr/>
            </p14:nvContentPartPr>
            <p14:xfrm>
              <a:off x="10103976" y="3383281"/>
              <a:ext cx="100440" cy="360"/>
            </p14:xfrm>
          </p:contentPart>
        </mc:Choice>
        <mc:Fallback xmlns=""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99634921-E423-4D96-CEF4-7913F97026D2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10085976" y="3365281"/>
                <a:ext cx="13608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EDECACC6-9619-C42D-F577-8061BD8F99D9}"/>
                  </a:ext>
                </a:extLst>
              </p14:cNvPr>
              <p14:cNvContentPartPr/>
              <p14:nvPr/>
            </p14:nvContentPartPr>
            <p14:xfrm>
              <a:off x="10089576" y="4226761"/>
              <a:ext cx="173520" cy="2880"/>
            </p14:xfrm>
          </p:contentPart>
        </mc:Choice>
        <mc:Fallback xmlns=""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EDECACC6-9619-C42D-F577-8061BD8F99D9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10071576" y="4206190"/>
                <a:ext cx="209160" cy="4361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F8C8F54B-A0F2-FFD6-7726-2722BC2961DD}"/>
                  </a:ext>
                </a:extLst>
              </p14:cNvPr>
              <p14:cNvContentPartPr/>
              <p14:nvPr/>
            </p14:nvContentPartPr>
            <p14:xfrm>
              <a:off x="10091376" y="4089961"/>
              <a:ext cx="108720" cy="360"/>
            </p14:xfrm>
          </p:contentPart>
        </mc:Choice>
        <mc:Fallback xmlns=""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F8C8F54B-A0F2-FFD6-7726-2722BC2961DD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10073376" y="4071961"/>
                <a:ext cx="1443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8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4B289977-0238-3275-070C-E6CF0AAE75C5}"/>
                  </a:ext>
                </a:extLst>
              </p14:cNvPr>
              <p14:cNvContentPartPr/>
              <p14:nvPr/>
            </p14:nvContentPartPr>
            <p14:xfrm>
              <a:off x="10076616" y="3798001"/>
              <a:ext cx="156600" cy="360"/>
            </p14:xfrm>
          </p:contentPart>
        </mc:Choice>
        <mc:Fallback xmlns=""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4B289977-0238-3275-070C-E6CF0AAE75C5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10058575" y="3780001"/>
                <a:ext cx="192322" cy="36000"/>
              </a:xfrm>
              <a:prstGeom prst="rect">
                <a:avLst/>
              </a:prstGeom>
            </p:spPr>
          </p:pic>
        </mc:Fallback>
      </mc:AlternateContent>
      <p:sp>
        <p:nvSpPr>
          <p:cNvPr id="59" name="TextBox 58">
            <a:extLst>
              <a:ext uri="{FF2B5EF4-FFF2-40B4-BE49-F238E27FC236}">
                <a16:creationId xmlns:a16="http://schemas.microsoft.com/office/drawing/2014/main" id="{75722E24-7447-663B-2979-712B163CA191}"/>
              </a:ext>
            </a:extLst>
          </p:cNvPr>
          <p:cNvSpPr txBox="1"/>
          <p:nvPr/>
        </p:nvSpPr>
        <p:spPr>
          <a:xfrm>
            <a:off x="7045115" y="1632357"/>
            <a:ext cx="428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Source Sans Pro" panose="020B0503030403020204" pitchFamily="34" charset="0"/>
                <a:ea typeface="Source Sans Pro" panose="020B0503030403020204" pitchFamily="34" charset="0"/>
              </a:rPr>
              <a:t>Measuring reliability without a true zero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EE943D-F3D7-CE62-6B72-3571857DC434}"/>
                  </a:ext>
                </a:extLst>
              </p:cNvPr>
              <p:cNvSpPr txBox="1"/>
              <p:nvPr/>
            </p:nvSpPr>
            <p:spPr>
              <a:xfrm>
                <a:off x="3550025" y="4135392"/>
                <a:ext cx="1180507" cy="6081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𝐶𝑉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C9343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𝜎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347FB5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BFEE943D-F3D7-CE62-6B72-3571857DC4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25" y="4135392"/>
                <a:ext cx="1180507" cy="608180"/>
              </a:xfrm>
              <a:prstGeom prst="rect">
                <a:avLst/>
              </a:prstGeom>
              <a:blipFill>
                <a:blip r:embed="rId50"/>
                <a:stretch>
                  <a:fillRect b="-20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>
            <a:extLst>
              <a:ext uri="{FF2B5EF4-FFF2-40B4-BE49-F238E27FC236}">
                <a16:creationId xmlns:a16="http://schemas.microsoft.com/office/drawing/2014/main" id="{6EECE928-1DE3-C4C3-CFC2-002B12899934}"/>
              </a:ext>
            </a:extLst>
          </p:cNvPr>
          <p:cNvSpPr txBox="1"/>
          <p:nvPr/>
        </p:nvSpPr>
        <p:spPr>
          <a:xfrm>
            <a:off x="7873593" y="2057378"/>
            <a:ext cx="2435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Parallel tests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A38350-0160-EA79-FF72-275CC2B06F88}"/>
              </a:ext>
            </a:extLst>
          </p:cNvPr>
          <p:cNvGrpSpPr/>
          <p:nvPr/>
        </p:nvGrpSpPr>
        <p:grpSpPr>
          <a:xfrm>
            <a:off x="8256096" y="3074761"/>
            <a:ext cx="1601640" cy="469800"/>
            <a:chOff x="7552008" y="3251592"/>
            <a:chExt cx="160164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3AD556D2-E46A-4D6A-49FE-D88205C579B3}"/>
                    </a:ext>
                  </a:extLst>
                </p14:cNvPr>
                <p14:cNvContentPartPr/>
                <p14:nvPr/>
              </p14:nvContentPartPr>
              <p14:xfrm>
                <a:off x="7575408" y="3387312"/>
                <a:ext cx="1576440" cy="1818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3AD556D2-E46A-4D6A-49FE-D88205C579B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57768" y="3369672"/>
                  <a:ext cx="161208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218F9F8-8ED8-6D0C-E500-5553EDD06F6E}"/>
                    </a:ext>
                  </a:extLst>
                </p14:cNvPr>
                <p14:cNvContentPartPr/>
                <p14:nvPr/>
              </p14:nvContentPartPr>
              <p14:xfrm>
                <a:off x="7552008" y="3251592"/>
                <a:ext cx="1601640" cy="469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218F9F8-8ED8-6D0C-E500-5553EDD06F6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534008" y="3233592"/>
                  <a:ext cx="1637280" cy="5054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6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C0BC1589-F145-5FDD-3830-8EB15A29F9F9}"/>
                  </a:ext>
                </a:extLst>
              </p14:cNvPr>
              <p14:cNvContentPartPr/>
              <p14:nvPr/>
            </p14:nvContentPartPr>
            <p14:xfrm>
              <a:off x="8220096" y="3840121"/>
              <a:ext cx="1742400" cy="31680"/>
            </p14:xfrm>
          </p:contentPart>
        </mc:Choice>
        <mc:Fallback xmlns=""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C0BC1589-F145-5FDD-3830-8EB15A29F9F9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8202456" y="3822121"/>
                <a:ext cx="1778040" cy="6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8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E5CCD0BD-252C-1251-2872-4EE6F6CEA5D0}"/>
                  </a:ext>
                </a:extLst>
              </p14:cNvPr>
              <p14:cNvContentPartPr/>
              <p14:nvPr/>
            </p14:nvContentPartPr>
            <p14:xfrm>
              <a:off x="8269776" y="3998881"/>
              <a:ext cx="1649520" cy="90360"/>
            </p14:xfrm>
          </p:contentPart>
        </mc:Choice>
        <mc:Fallback xmlns=""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E5CCD0BD-252C-1251-2872-4EE6F6CEA5D0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8252136" y="3980881"/>
                <a:ext cx="168516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0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4E846E6-B17E-8C32-DB6F-9D62F15B0B87}"/>
                  </a:ext>
                </a:extLst>
              </p14:cNvPr>
              <p14:cNvContentPartPr/>
              <p14:nvPr/>
            </p14:nvContentPartPr>
            <p14:xfrm>
              <a:off x="8276256" y="4218841"/>
              <a:ext cx="1727640" cy="42120"/>
            </p14:xfrm>
          </p:contentPart>
        </mc:Choice>
        <mc:Fallback xmlns=""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4E846E6-B17E-8C32-DB6F-9D62F15B0B87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258256" y="4200841"/>
                <a:ext cx="1763280" cy="77760"/>
              </a:xfrm>
              <a:prstGeom prst="rect">
                <a:avLst/>
              </a:prstGeom>
            </p:spPr>
          </p:pic>
        </mc:Fallback>
      </mc:AlternateContent>
      <p:sp>
        <p:nvSpPr>
          <p:cNvPr id="70" name="TextBox 69">
            <a:extLst>
              <a:ext uri="{FF2B5EF4-FFF2-40B4-BE49-F238E27FC236}">
                <a16:creationId xmlns:a16="http://schemas.microsoft.com/office/drawing/2014/main" id="{AC0C0DAC-8A6D-7B3C-AFB2-6D1542A91CD4}"/>
              </a:ext>
            </a:extLst>
          </p:cNvPr>
          <p:cNvSpPr txBox="1"/>
          <p:nvPr/>
        </p:nvSpPr>
        <p:spPr>
          <a:xfrm>
            <a:off x="6210923" y="2943911"/>
            <a:ext cx="166838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Individual measures (including measurement error)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C8705E-4671-7153-35E3-70AC00562E2E}"/>
                  </a:ext>
                </a:extLst>
              </p:cNvPr>
              <p:cNvSpPr txBox="1"/>
              <p:nvPr/>
            </p:nvSpPr>
            <p:spPr>
              <a:xfrm>
                <a:off x="7770748" y="4975774"/>
                <a:ext cx="2824619" cy="3931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Source Sans Pro" panose="020B0503030403020204" pitchFamily="34" charset="0"/>
                    <a:ea typeface="Source Sans Pro" panose="020B0503030403020204" pitchFamily="34" charset="0"/>
                  </a:rPr>
                  <a:t>Test-retest reliability: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𝑜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endParaRPr lang="en-US" dirty="0">
                  <a:latin typeface="Source Sans Pro" panose="020B0503030403020204" pitchFamily="34" charset="0"/>
                  <a:ea typeface="Source Sans Pro" panose="020B0503030403020204" pitchFamily="34" charset="0"/>
                </a:endParaRPr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32C8705E-4671-7153-35E3-70AC00562E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748" y="4975774"/>
                <a:ext cx="2824619" cy="393121"/>
              </a:xfrm>
              <a:prstGeom prst="rect">
                <a:avLst/>
              </a:prstGeom>
              <a:blipFill>
                <a:blip r:embed="rId62"/>
                <a:stretch>
                  <a:fillRect l="-2242" t="-6250" b="-18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2" name="TextBox 71">
            <a:extLst>
              <a:ext uri="{FF2B5EF4-FFF2-40B4-BE49-F238E27FC236}">
                <a16:creationId xmlns:a16="http://schemas.microsoft.com/office/drawing/2014/main" id="{7AA726CD-87F4-792C-F7E7-0F84C91BB1E9}"/>
              </a:ext>
            </a:extLst>
          </p:cNvPr>
          <p:cNvSpPr txBox="1"/>
          <p:nvPr/>
        </p:nvSpPr>
        <p:spPr>
          <a:xfrm>
            <a:off x="7839931" y="2056834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1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FECC8CF8-D52F-4AB2-0C90-1920CF18E31D}"/>
              </a:ext>
            </a:extLst>
          </p:cNvPr>
          <p:cNvSpPr txBox="1"/>
          <p:nvPr/>
        </p:nvSpPr>
        <p:spPr>
          <a:xfrm>
            <a:off x="9952483" y="2053832"/>
            <a:ext cx="3850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o</a:t>
            </a:r>
            <a:r>
              <a:rPr lang="en-US" baseline="-25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DFB8FD5-3A43-A83F-223C-5D4C78FAE009}"/>
                  </a:ext>
                </a:extLst>
              </p14:cNvPr>
              <p14:cNvContentPartPr/>
              <p14:nvPr/>
            </p14:nvContentPartPr>
            <p14:xfrm>
              <a:off x="2992474" y="2277360"/>
              <a:ext cx="145800" cy="39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DFB8FD5-3A43-A83F-223C-5D4C78FAE009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2974474" y="2259360"/>
                <a:ext cx="18144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513006C1-165A-50DA-A9B4-D1820C14C5AF}"/>
                  </a:ext>
                </a:extLst>
              </p14:cNvPr>
              <p14:cNvContentPartPr/>
              <p14:nvPr/>
            </p14:nvContentPartPr>
            <p14:xfrm>
              <a:off x="2989594" y="1841040"/>
              <a:ext cx="158760" cy="88632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513006C1-165A-50DA-A9B4-D1820C14C5AF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2971635" y="1823040"/>
                <a:ext cx="194319" cy="92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DFAE1CE-E6A0-8B65-C049-9C14C929CD46}"/>
                  </a:ext>
                </a:extLst>
              </p14:cNvPr>
              <p14:cNvContentPartPr/>
              <p14:nvPr/>
            </p14:nvContentPartPr>
            <p14:xfrm>
              <a:off x="3029914" y="2087280"/>
              <a:ext cx="360" cy="360"/>
            </p14:xfrm>
          </p:contentPart>
        </mc:Choice>
        <mc:Fallback xmlns=""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DFAE1CE-E6A0-8B65-C049-9C14C929CD46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011914" y="2069280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7491670E-00CA-E009-6CDF-57EE7DD27187}"/>
                  </a:ext>
                </a:extLst>
              </p14:cNvPr>
              <p14:cNvContentPartPr/>
              <p14:nvPr/>
            </p14:nvContentPartPr>
            <p14:xfrm>
              <a:off x="3030437" y="2157411"/>
              <a:ext cx="360" cy="360"/>
            </p14:xfrm>
          </p:contentPart>
        </mc:Choice>
        <mc:Fallback xmlns=""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7491670E-00CA-E009-6CDF-57EE7DD27187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012437" y="2139411"/>
                <a:ext cx="3600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4F3F55A2-B249-1B51-E405-544B4666C11D}"/>
                  </a:ext>
                </a:extLst>
              </p14:cNvPr>
              <p14:cNvContentPartPr/>
              <p14:nvPr/>
            </p14:nvContentPartPr>
            <p14:xfrm>
              <a:off x="3040157" y="2225811"/>
              <a:ext cx="360" cy="36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4F3F55A2-B249-1B51-E405-544B4666C11D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022157" y="2207811"/>
                <a:ext cx="36000" cy="36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420616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F14A885-CB98-C540-B58B-53B661A7A600}"/>
              </a:ext>
            </a:extLst>
          </p:cNvPr>
          <p:cNvCxnSpPr/>
          <p:nvPr/>
        </p:nvCxnSpPr>
        <p:spPr bwMode="auto">
          <a:xfrm>
            <a:off x="1927302" y="3673700"/>
            <a:ext cx="7924800" cy="0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2133F33-924E-E942-B814-EE7360E0D1B6}"/>
              </a:ext>
            </a:extLst>
          </p:cNvPr>
          <p:cNvSpPr txBox="1"/>
          <p:nvPr/>
        </p:nvSpPr>
        <p:spPr>
          <a:xfrm>
            <a:off x="6987673" y="4140172"/>
            <a:ext cx="358925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stem Font Regular"/>
              <a:buChar char="—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More open-ended</a:t>
            </a:r>
          </a:p>
          <a:p>
            <a:pPr marL="342900" indent="-342900">
              <a:buFont typeface="System Font Regular"/>
              <a:buChar char="—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Greater information content</a:t>
            </a:r>
          </a:p>
          <a:p>
            <a:pPr marL="342900" indent="-342900">
              <a:buFont typeface="System Font Regular"/>
              <a:buChar char="—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Harder to analyze using quantitative methods</a:t>
            </a:r>
          </a:p>
          <a:p>
            <a:pPr marL="342900" indent="-342900">
              <a:buFont typeface="System Font Regular"/>
              <a:buChar char="—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More affected by other factors, e.g., task, language skill, etc.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4FAC5F-A52F-9E44-A97D-A96C17FEFE22}"/>
              </a:ext>
            </a:extLst>
          </p:cNvPr>
          <p:cNvSpPr txBox="1"/>
          <p:nvPr/>
        </p:nvSpPr>
        <p:spPr>
          <a:xfrm rot="16200000">
            <a:off x="598588" y="1938327"/>
            <a:ext cx="2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Speeded button press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1D4683-2096-874C-A7D5-A550CF867BFD}"/>
              </a:ext>
            </a:extLst>
          </p:cNvPr>
          <p:cNvSpPr txBox="1"/>
          <p:nvPr/>
        </p:nvSpPr>
        <p:spPr>
          <a:xfrm rot="16200000">
            <a:off x="1875358" y="1925057"/>
            <a:ext cx="2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2 alternative forced choice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846B70-A7DA-E846-B6BC-0ADBB0E8C606}"/>
              </a:ext>
            </a:extLst>
          </p:cNvPr>
          <p:cNvSpPr txBox="1"/>
          <p:nvPr/>
        </p:nvSpPr>
        <p:spPr>
          <a:xfrm rot="16200000">
            <a:off x="3152127" y="1935962"/>
            <a:ext cx="2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Likert scale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288252E-048F-D04E-8BF9-347974B10592}"/>
              </a:ext>
            </a:extLst>
          </p:cNvPr>
          <p:cNvSpPr txBox="1"/>
          <p:nvPr/>
        </p:nvSpPr>
        <p:spPr>
          <a:xfrm rot="16200000">
            <a:off x="4428896" y="1935961"/>
            <a:ext cx="2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Multi-AFC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BE3437-8185-7C42-9062-727DBDF64429}"/>
              </a:ext>
            </a:extLst>
          </p:cNvPr>
          <p:cNvSpPr txBox="1"/>
          <p:nvPr/>
        </p:nvSpPr>
        <p:spPr>
          <a:xfrm rot="16200000">
            <a:off x="5705665" y="1925058"/>
            <a:ext cx="2771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Short answer question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AF7290-DC19-8A4E-972A-A6BBCA89BC38}"/>
              </a:ext>
            </a:extLst>
          </p:cNvPr>
          <p:cNvSpPr txBox="1"/>
          <p:nvPr/>
        </p:nvSpPr>
        <p:spPr>
          <a:xfrm rot="16200000">
            <a:off x="8397705" y="1790519"/>
            <a:ext cx="277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Interview, long-form written response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4B374BC-4439-DD42-B6A2-3006E08B2ECA}"/>
              </a:ext>
            </a:extLst>
          </p:cNvPr>
          <p:cNvSpPr txBox="1"/>
          <p:nvPr/>
        </p:nvSpPr>
        <p:spPr>
          <a:xfrm>
            <a:off x="1615071" y="4136210"/>
            <a:ext cx="329890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System Font Regular"/>
              <a:buChar char="—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More constrained, fewer alternatives</a:t>
            </a:r>
          </a:p>
          <a:p>
            <a:pPr marL="342900" indent="-342900">
              <a:buFont typeface="System Font Regular"/>
              <a:buChar char="—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Less information content</a:t>
            </a:r>
          </a:p>
          <a:p>
            <a:pPr marL="342900" indent="-342900">
              <a:buFont typeface="System Font Regular"/>
              <a:buChar char="—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Easier to analyze</a:t>
            </a:r>
          </a:p>
          <a:p>
            <a:pPr marL="342900" indent="-342900">
              <a:buFont typeface="System Font Regular"/>
              <a:buChar char="—"/>
            </a:pPr>
            <a:r>
              <a:rPr lang="en-US" sz="20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Easier to use with children, animals, etc.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60C04D-74D4-AD6A-B3F5-40F399AAAE5B}"/>
              </a:ext>
            </a:extLst>
          </p:cNvPr>
          <p:cNvSpPr txBox="1"/>
          <p:nvPr/>
        </p:nvSpPr>
        <p:spPr>
          <a:xfrm rot="16200000">
            <a:off x="7058636" y="1786557"/>
            <a:ext cx="27719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Body movements or gestures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2C2A7E-5486-77AA-E2EE-6F27C66F585F}"/>
              </a:ext>
            </a:extLst>
          </p:cNvPr>
          <p:cNvSpPr txBox="1"/>
          <p:nvPr/>
        </p:nvSpPr>
        <p:spPr>
          <a:xfrm>
            <a:off x="4403260" y="3719111"/>
            <a:ext cx="3474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Source Sans Pro" panose="020B0503030403020204" pitchFamily="34" charset="0"/>
                <a:ea typeface="Source Sans Pro" panose="020B0503030403020204" pitchFamily="34" charset="0"/>
              </a:rPr>
              <a:t>Approximate measure complexity </a:t>
            </a:r>
          </a:p>
        </p:txBody>
      </p:sp>
    </p:spTree>
    <p:extLst>
      <p:ext uri="{BB962C8B-B14F-4D97-AF65-F5344CB8AC3E}">
        <p14:creationId xmlns:p14="http://schemas.microsoft.com/office/powerpoint/2010/main" val="1998803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5415</TotalTime>
  <Words>156</Words>
  <Application>Microsoft Macintosh PowerPoint</Application>
  <PresentationFormat>Widescreen</PresentationFormat>
  <Paragraphs>44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Calibri</vt:lpstr>
      <vt:lpstr>Calibri Light</vt:lpstr>
      <vt:lpstr>Cambria Math</vt:lpstr>
      <vt:lpstr>Source Sans Pro</vt:lpstr>
      <vt:lpstr>System Font Regular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C. Frank</dc:creator>
  <cp:lastModifiedBy>Mika Braginsky</cp:lastModifiedBy>
  <cp:revision>10</cp:revision>
  <dcterms:created xsi:type="dcterms:W3CDTF">2022-09-20T23:19:18Z</dcterms:created>
  <dcterms:modified xsi:type="dcterms:W3CDTF">2025-02-11T19:07:46Z</dcterms:modified>
</cp:coreProperties>
</file>