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7"/>
    <p:restoredTop sz="96327"/>
  </p:normalViewPr>
  <p:slideViewPr>
    <p:cSldViewPr snapToGrid="0" snapToObjects="1">
      <p:cViewPr>
        <p:scale>
          <a:sx n="126" d="100"/>
          <a:sy n="126" d="100"/>
        </p:scale>
        <p:origin x="1008" y="-6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0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24575,'0'24'0,"0"1"0,0 2 0,0-4 0,0 1 0,0-9 0,0 0 0,0-9 0,0-1 0,0-1 0,0 1 0,0 0 0,0-3 0,0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2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24575,'0'32'0,"0"1"0,0 0 0,0-3 0,0-7 0,0-7 0,0-5 0,0-6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3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24575,'0'24'0,"0"-2"0,0-2 0,0-2 0,0-5 0,0 0 0,0-4 0,0 0 0,0 0 0,0 1 0,0 1 0,0 1 0,0 1 0,0 0 0,0-1 0,0-4 0,0-3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5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24575,'0'25'0,"0"-5"0,0-5 0,0-5 0,0-3 0,0 3 0,0 4 0,0 1 0,0 3 0,0-2 0,0 1 0,0 1 0,0-1 0,0 0 0,0-5 0,0-3 0,0-3 0,0-2 0,0 0 0,0 0 0,0 1 0,0-1 0,0 1 0,0-1 0,0 0 0,0-2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6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24575,'0'43'0,"0"-4"0,0-1 0,0-6 0,0-4 0,0 0 0,0 1 0,0 3 0,0 3 0,0-5 0,0-6 0,0-7 0,0-6 0,0-5 0,0-3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7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24575,'0'22'0,"0"7"0,0 12 0,0 3 0,0-7 0,0-10 0,0-5 0,0-7 0,0 1 0,0-3 0,0 0 0,0-3 0,0-2 0,0-2 0,0-4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8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24575,'0'15'0,"0"4"0,0-2 0,0 7 0,0 3 0,0 4 0,0 4 0,0-5 0,0-1 0,0-9 0,0-4 0,0-4 0,0-5 0,0-2 0,0-3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24575,'0'33'0,"0"-7"0,0 12 0,0-10 0,0 1 0,0-6 0,0-4 0,0-4 0,0-4 0,0-2 0,0-5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1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24575,'0'21'0,"0"2"0,0 2 0,0-4 0,0-4 0,0 0 0,0-2 0,0 6 0,0-2 0,0 3 0,0 4 0,0 1 0,0 7 0,2 0 0,2 0 0,1 0 0,-1-7 0,-2-6 0,-2-5 0,0-5 0,0-5 0,0-3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3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24575,'36'34'0,"5"2"0,6 1 0,0 0 0,-9-8 0,-5-4 0,-5 0 0,-1 1 0,-2 5 0,-6 0 0,-2 0 0,-3-1 0,5 5 0,4 3 0,6 2 0,1-2 0,1-4 0,-2-5 0,-4-5 0,-2-5 0,-1-2 0,-2-1 0,-1 0 0,-2-4 0,-5-3 0,-2-3 0,-3-4 0,-2 2 0,4 2 0,2 3 0,2 2 0,-3-1 0,-4-4 0,-1-1 0,-4-4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4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1 858 24575,'22'-22'0,"5"-4"0,20-11 0,14-10 0,1 1 0,10-7 0,-29 25 0,2 0 0,4-3 0,2-1 0,7-4 0,0 0 0,-4 1 0,-3 0 0,-8 4 0,-4-1 0,26-23 0,-15 7 0,-8 4 0,-5 3 0,-4 5 0,-3 6 0,-5 9 0,-7 8 0,-5 5 0,-4 4 0,-5 3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0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1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5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6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9" Type="http://schemas.openxmlformats.org/officeDocument/2006/relationships/customXml" Target="../ink/ink26.xml"/><Relationship Id="rId21" Type="http://schemas.openxmlformats.org/officeDocument/2006/relationships/customXml" Target="../ink/ink15.xml"/><Relationship Id="rId34" Type="http://schemas.openxmlformats.org/officeDocument/2006/relationships/customXml" Target="../ink/ink23.xml"/><Relationship Id="rId42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image" Target="../media/image10.png"/><Relationship Id="rId37" Type="http://schemas.openxmlformats.org/officeDocument/2006/relationships/customXml" Target="../ink/ink25.xml"/><Relationship Id="rId40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36" Type="http://schemas.openxmlformats.org/officeDocument/2006/relationships/image" Target="../media/image11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31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37.xml"/><Relationship Id="rId26" Type="http://schemas.openxmlformats.org/officeDocument/2006/relationships/image" Target="../media/image25.png"/><Relationship Id="rId39" Type="http://schemas.openxmlformats.org/officeDocument/2006/relationships/customXml" Target="../ink/ink49.xml"/><Relationship Id="rId21" Type="http://schemas.openxmlformats.org/officeDocument/2006/relationships/customXml" Target="../ink/ink39.xml"/><Relationship Id="rId34" Type="http://schemas.openxmlformats.org/officeDocument/2006/relationships/image" Target="../media/image29.png"/><Relationship Id="rId42" Type="http://schemas.openxmlformats.org/officeDocument/2006/relationships/image" Target="../media/image13.png"/><Relationship Id="rId47" Type="http://schemas.openxmlformats.org/officeDocument/2006/relationships/customXml" Target="../ink/ink54.xml"/><Relationship Id="rId50" Type="http://schemas.openxmlformats.org/officeDocument/2006/relationships/customXml" Target="../ink/ink57.xml"/><Relationship Id="rId7" Type="http://schemas.openxmlformats.org/officeDocument/2006/relationships/image" Target="../media/image16.png"/><Relationship Id="rId2" Type="http://schemas.openxmlformats.org/officeDocument/2006/relationships/customXml" Target="../ink/ink28.xml"/><Relationship Id="rId16" Type="http://schemas.openxmlformats.org/officeDocument/2006/relationships/customXml" Target="../ink/ink36.xml"/><Relationship Id="rId29" Type="http://schemas.openxmlformats.org/officeDocument/2006/relationships/customXml" Target="../ink/ink43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48.xml"/><Relationship Id="rId40" Type="http://schemas.openxmlformats.org/officeDocument/2006/relationships/image" Target="../media/image31.png"/><Relationship Id="rId45" Type="http://schemas.openxmlformats.org/officeDocument/2006/relationships/customXml" Target="../ink/ink52.xml"/><Relationship Id="rId5" Type="http://schemas.openxmlformats.org/officeDocument/2006/relationships/customXml" Target="../ink/ink30.xml"/><Relationship Id="rId15" Type="http://schemas.openxmlformats.org/officeDocument/2006/relationships/image" Target="../media/image20.png"/><Relationship Id="rId23" Type="http://schemas.openxmlformats.org/officeDocument/2006/relationships/customXml" Target="../ink/ink40.xml"/><Relationship Id="rId28" Type="http://schemas.openxmlformats.org/officeDocument/2006/relationships/image" Target="../media/image26.png"/><Relationship Id="rId36" Type="http://schemas.openxmlformats.org/officeDocument/2006/relationships/customXml" Target="../ink/ink47.xml"/><Relationship Id="rId49" Type="http://schemas.openxmlformats.org/officeDocument/2006/relationships/customXml" Target="../ink/ink56.xml"/><Relationship Id="rId10" Type="http://schemas.openxmlformats.org/officeDocument/2006/relationships/customXml" Target="../ink/ink33.xml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4" Type="http://schemas.openxmlformats.org/officeDocument/2006/relationships/image" Target="../media/image14.png"/><Relationship Id="rId52" Type="http://schemas.openxmlformats.org/officeDocument/2006/relationships/customXml" Target="../ink/ink59.xml"/><Relationship Id="rId4" Type="http://schemas.openxmlformats.org/officeDocument/2006/relationships/customXml" Target="../ink/ink29.xml"/><Relationship Id="rId9" Type="http://schemas.openxmlformats.org/officeDocument/2006/relationships/image" Target="../media/image17.png"/><Relationship Id="rId14" Type="http://schemas.openxmlformats.org/officeDocument/2006/relationships/customXml" Target="../ink/ink35.xml"/><Relationship Id="rId22" Type="http://schemas.openxmlformats.org/officeDocument/2006/relationships/image" Target="../media/image23.png"/><Relationship Id="rId27" Type="http://schemas.openxmlformats.org/officeDocument/2006/relationships/customXml" Target="../ink/ink42.xml"/><Relationship Id="rId30" Type="http://schemas.openxmlformats.org/officeDocument/2006/relationships/image" Target="../media/image27.png"/><Relationship Id="rId35" Type="http://schemas.openxmlformats.org/officeDocument/2006/relationships/customXml" Target="../ink/ink46.xml"/><Relationship Id="rId43" Type="http://schemas.openxmlformats.org/officeDocument/2006/relationships/customXml" Target="../ink/ink51.xml"/><Relationship Id="rId48" Type="http://schemas.openxmlformats.org/officeDocument/2006/relationships/customXml" Target="../ink/ink55.xml"/><Relationship Id="rId8" Type="http://schemas.openxmlformats.org/officeDocument/2006/relationships/customXml" Target="../ink/ink32.xml"/><Relationship Id="rId51" Type="http://schemas.openxmlformats.org/officeDocument/2006/relationships/customXml" Target="../ink/ink58.xml"/><Relationship Id="rId3" Type="http://schemas.openxmlformats.org/officeDocument/2006/relationships/image" Target="../media/image15.png"/><Relationship Id="rId12" Type="http://schemas.openxmlformats.org/officeDocument/2006/relationships/customXml" Target="../ink/ink34.xml"/><Relationship Id="rId17" Type="http://schemas.openxmlformats.org/officeDocument/2006/relationships/image" Target="../media/image21.png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image" Target="../media/image30.png"/><Relationship Id="rId46" Type="http://schemas.openxmlformats.org/officeDocument/2006/relationships/customXml" Target="../ink/ink53.xml"/><Relationship Id="rId20" Type="http://schemas.openxmlformats.org/officeDocument/2006/relationships/image" Target="../media/image22.png"/><Relationship Id="rId41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69.xml"/><Relationship Id="rId26" Type="http://schemas.openxmlformats.org/officeDocument/2006/relationships/image" Target="../media/image33.png"/><Relationship Id="rId39" Type="http://schemas.openxmlformats.org/officeDocument/2006/relationships/image" Target="../media/image39.png"/><Relationship Id="rId21" Type="http://schemas.openxmlformats.org/officeDocument/2006/relationships/customXml" Target="../ink/ink71.xml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customXml" Target="../ink/ink87.xml"/><Relationship Id="rId7" Type="http://schemas.openxmlformats.org/officeDocument/2006/relationships/image" Target="../media/image16.png"/><Relationship Id="rId2" Type="http://schemas.openxmlformats.org/officeDocument/2006/relationships/customXml" Target="../ink/ink60.xml"/><Relationship Id="rId16" Type="http://schemas.openxmlformats.org/officeDocument/2006/relationships/customXml" Target="../ink/ink68.xml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image" Target="../media/image38.png"/><Relationship Id="rId40" Type="http://schemas.openxmlformats.org/officeDocument/2006/relationships/customXml" Target="../ink/ink81.xml"/><Relationship Id="rId45" Type="http://schemas.openxmlformats.org/officeDocument/2006/relationships/customXml" Target="../ink/ink85.xml"/><Relationship Id="rId5" Type="http://schemas.openxmlformats.org/officeDocument/2006/relationships/customXml" Target="../ink/ink62.xml"/><Relationship Id="rId15" Type="http://schemas.openxmlformats.org/officeDocument/2006/relationships/image" Target="../media/image290.png"/><Relationship Id="rId23" Type="http://schemas.openxmlformats.org/officeDocument/2006/relationships/customXml" Target="../ink/ink72.xml"/><Relationship Id="rId28" Type="http://schemas.openxmlformats.org/officeDocument/2006/relationships/image" Target="../media/image34.png"/><Relationship Id="rId36" Type="http://schemas.openxmlformats.org/officeDocument/2006/relationships/customXml" Target="../ink/ink79.xml"/><Relationship Id="rId10" Type="http://schemas.openxmlformats.org/officeDocument/2006/relationships/customXml" Target="../ink/ink65.xml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customXml" Target="../ink/ink84.xml"/><Relationship Id="rId4" Type="http://schemas.openxmlformats.org/officeDocument/2006/relationships/customXml" Target="../ink/ink61.xml"/><Relationship Id="rId9" Type="http://schemas.openxmlformats.org/officeDocument/2006/relationships/image" Target="../media/image17.png"/><Relationship Id="rId14" Type="http://schemas.openxmlformats.org/officeDocument/2006/relationships/customXml" Target="../ink/ink67.xml"/><Relationship Id="rId22" Type="http://schemas.openxmlformats.org/officeDocument/2006/relationships/image" Target="../media/image310.png"/><Relationship Id="rId27" Type="http://schemas.openxmlformats.org/officeDocument/2006/relationships/customXml" Target="../ink/ink74.xml"/><Relationship Id="rId30" Type="http://schemas.openxmlformats.org/officeDocument/2006/relationships/image" Target="../media/image35.png"/><Relationship Id="rId35" Type="http://schemas.openxmlformats.org/officeDocument/2006/relationships/image" Target="../media/image37.png"/><Relationship Id="rId43" Type="http://schemas.openxmlformats.org/officeDocument/2006/relationships/customXml" Target="../ink/ink83.xml"/><Relationship Id="rId48" Type="http://schemas.openxmlformats.org/officeDocument/2006/relationships/customXml" Target="../ink/ink88.xml"/><Relationship Id="rId8" Type="http://schemas.openxmlformats.org/officeDocument/2006/relationships/customXml" Target="../ink/ink64.xml"/><Relationship Id="rId3" Type="http://schemas.openxmlformats.org/officeDocument/2006/relationships/image" Target="../media/image150.png"/><Relationship Id="rId12" Type="http://schemas.openxmlformats.org/officeDocument/2006/relationships/customXml" Target="../ink/ink66.xml"/><Relationship Id="rId17" Type="http://schemas.openxmlformats.org/officeDocument/2006/relationships/image" Target="../media/image21.png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customXml" Target="../ink/ink80.xml"/><Relationship Id="rId46" Type="http://schemas.openxmlformats.org/officeDocument/2006/relationships/customXml" Target="../ink/ink86.xml"/><Relationship Id="rId20" Type="http://schemas.openxmlformats.org/officeDocument/2006/relationships/image" Target="../media/image300.png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98.xml"/><Relationship Id="rId26" Type="http://schemas.openxmlformats.org/officeDocument/2006/relationships/image" Target="../media/image25.png"/><Relationship Id="rId39" Type="http://schemas.openxmlformats.org/officeDocument/2006/relationships/customXml" Target="../ink/ink110.xml"/><Relationship Id="rId21" Type="http://schemas.openxmlformats.org/officeDocument/2006/relationships/customXml" Target="../ink/ink100.xml"/><Relationship Id="rId34" Type="http://schemas.openxmlformats.org/officeDocument/2006/relationships/image" Target="../media/image41.png"/><Relationship Id="rId42" Type="http://schemas.openxmlformats.org/officeDocument/2006/relationships/image" Target="../media/image44.png"/><Relationship Id="rId47" Type="http://schemas.openxmlformats.org/officeDocument/2006/relationships/customXml" Target="../ink/ink114.xml"/><Relationship Id="rId50" Type="http://schemas.openxmlformats.org/officeDocument/2006/relationships/image" Target="../media/image48.png"/><Relationship Id="rId55" Type="http://schemas.openxmlformats.org/officeDocument/2006/relationships/customXml" Target="../ink/ink118.xml"/><Relationship Id="rId7" Type="http://schemas.openxmlformats.org/officeDocument/2006/relationships/image" Target="../media/image16.png"/><Relationship Id="rId2" Type="http://schemas.openxmlformats.org/officeDocument/2006/relationships/customXml" Target="../ink/ink89.xml"/><Relationship Id="rId16" Type="http://schemas.openxmlformats.org/officeDocument/2006/relationships/customXml" Target="../ink/ink97.xml"/><Relationship Id="rId29" Type="http://schemas.openxmlformats.org/officeDocument/2006/relationships/customXml" Target="../ink/ink104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09.xml"/><Relationship Id="rId40" Type="http://schemas.openxmlformats.org/officeDocument/2006/relationships/image" Target="../media/image43.png"/><Relationship Id="rId45" Type="http://schemas.openxmlformats.org/officeDocument/2006/relationships/customXml" Target="../ink/ink113.xml"/><Relationship Id="rId53" Type="http://schemas.openxmlformats.org/officeDocument/2006/relationships/customXml" Target="../ink/ink117.xml"/><Relationship Id="rId58" Type="http://schemas.openxmlformats.org/officeDocument/2006/relationships/image" Target="../media/image52.png"/><Relationship Id="rId5" Type="http://schemas.openxmlformats.org/officeDocument/2006/relationships/customXml" Target="../ink/ink91.xml"/><Relationship Id="rId19" Type="http://schemas.openxmlformats.org/officeDocument/2006/relationships/customXml" Target="../ink/ink99.xml"/><Relationship Id="rId4" Type="http://schemas.openxmlformats.org/officeDocument/2006/relationships/customXml" Target="../ink/ink90.xml"/><Relationship Id="rId9" Type="http://schemas.openxmlformats.org/officeDocument/2006/relationships/image" Target="../media/image17.png"/><Relationship Id="rId14" Type="http://schemas.openxmlformats.org/officeDocument/2006/relationships/customXml" Target="../ink/ink96.xml"/><Relationship Id="rId22" Type="http://schemas.openxmlformats.org/officeDocument/2006/relationships/image" Target="../media/image23.png"/><Relationship Id="rId27" Type="http://schemas.openxmlformats.org/officeDocument/2006/relationships/customXml" Target="../ink/ink103.xml"/><Relationship Id="rId30" Type="http://schemas.openxmlformats.org/officeDocument/2006/relationships/image" Target="../media/image27.png"/><Relationship Id="rId35" Type="http://schemas.openxmlformats.org/officeDocument/2006/relationships/customXml" Target="../ink/ink107.xml"/><Relationship Id="rId43" Type="http://schemas.openxmlformats.org/officeDocument/2006/relationships/customXml" Target="../ink/ink112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customXml" Target="../ink/ink93.xml"/><Relationship Id="rId51" Type="http://schemas.openxmlformats.org/officeDocument/2006/relationships/customXml" Target="../ink/ink116.xml"/><Relationship Id="rId3" Type="http://schemas.openxmlformats.org/officeDocument/2006/relationships/image" Target="../media/image15.png"/><Relationship Id="rId12" Type="http://schemas.openxmlformats.org/officeDocument/2006/relationships/customXml" Target="../ink/ink95.xml"/><Relationship Id="rId17" Type="http://schemas.openxmlformats.org/officeDocument/2006/relationships/image" Target="../media/image21.png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59" Type="http://schemas.openxmlformats.org/officeDocument/2006/relationships/customXml" Target="../ink/ink120.xml"/><Relationship Id="rId20" Type="http://schemas.openxmlformats.org/officeDocument/2006/relationships/image" Target="../media/image22.png"/><Relationship Id="rId41" Type="http://schemas.openxmlformats.org/officeDocument/2006/relationships/customXml" Target="../ink/ink111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.xml"/><Relationship Id="rId15" Type="http://schemas.openxmlformats.org/officeDocument/2006/relationships/image" Target="../media/image20.png"/><Relationship Id="rId23" Type="http://schemas.openxmlformats.org/officeDocument/2006/relationships/customXml" Target="../ink/ink101.xml"/><Relationship Id="rId28" Type="http://schemas.openxmlformats.org/officeDocument/2006/relationships/image" Target="../media/image26.png"/><Relationship Id="rId36" Type="http://schemas.openxmlformats.org/officeDocument/2006/relationships/customXml" Target="../ink/ink108.xml"/><Relationship Id="rId49" Type="http://schemas.openxmlformats.org/officeDocument/2006/relationships/customXml" Target="../ink/ink115.xml"/><Relationship Id="rId57" Type="http://schemas.openxmlformats.org/officeDocument/2006/relationships/customXml" Target="../ink/ink119.xml"/><Relationship Id="rId10" Type="http://schemas.openxmlformats.org/officeDocument/2006/relationships/customXml" Target="../ink/ink94.xml"/><Relationship Id="rId31" Type="http://schemas.openxmlformats.org/officeDocument/2006/relationships/customXml" Target="../ink/ink105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6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176489" y="2423115"/>
              <a:ext cx="1677960" cy="149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89" y="2405475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898009" y="3155355"/>
              <a:ext cx="1928520" cy="8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369" y="3137355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652649" y="2919915"/>
              <a:ext cx="438480" cy="60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5009" y="2902275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091129" y="2408355"/>
              <a:ext cx="1677960" cy="149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129" y="2390715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467516" y="297068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192567" y="29854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564374" y="233514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871628"/>
              <a:ext cx="167796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85398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603868"/>
              <a:ext cx="192852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58586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368428"/>
              <a:ext cx="438480" cy="60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35078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856868"/>
              <a:ext cx="1677960" cy="149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8392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708483" y="341920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433534" y="343396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5284896"/>
              <a:ext cx="1677960" cy="149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526725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6041593"/>
              <a:ext cx="1928520" cy="8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602359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5270136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525249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660408" y="583247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385459" y="58472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85315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6701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65250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6553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63774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660408" y="102177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385459" y="102324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6641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64654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675010" y="82265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90661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90542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031109" y="22762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031109" y="4677253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031109" y="7073776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14:cNvPr>
              <p14:cNvContentPartPr/>
              <p14:nvPr/>
            </p14:nvContentPartPr>
            <p14:xfrm flipV="1">
              <a:off x="6369381" y="11925101"/>
              <a:ext cx="1677960" cy="149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6351381" y="11907461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14:cNvPr>
              <p14:cNvContentPartPr/>
              <p14:nvPr/>
            </p14:nvContentPartPr>
            <p14:xfrm flipV="1">
              <a:off x="10284021" y="11910341"/>
              <a:ext cx="1677960" cy="1494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10266021" y="11892701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14:cNvPr>
              <p14:cNvContentPartPr/>
              <p14:nvPr/>
            </p14:nvContentPartPr>
            <p14:xfrm flipV="1">
              <a:off x="8494646" y="13921106"/>
              <a:ext cx="1677960" cy="149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8476646" y="1390346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F7BF896-1F5F-5E43-D58D-80A85BC3956E}"/>
              </a:ext>
            </a:extLst>
          </p:cNvPr>
          <p:cNvSpPr txBox="1"/>
          <p:nvPr/>
        </p:nvSpPr>
        <p:spPr>
          <a:xfrm>
            <a:off x="8468731" y="14103913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010B3-5CFD-84A8-A514-5289CF3AA82F}"/>
              </a:ext>
            </a:extLst>
          </p:cNvPr>
          <p:cNvSpPr txBox="1"/>
          <p:nvPr/>
        </p:nvSpPr>
        <p:spPr>
          <a:xfrm>
            <a:off x="6040075" y="11304414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7B3FF-F41F-57C9-CDDD-5B059ED155FF}"/>
              </a:ext>
            </a:extLst>
          </p:cNvPr>
          <p:cNvSpPr txBox="1"/>
          <p:nvPr/>
        </p:nvSpPr>
        <p:spPr>
          <a:xfrm>
            <a:off x="10363519" y="1250461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14:cNvPr>
              <p14:cNvContentPartPr/>
              <p14:nvPr/>
            </p14:nvContentPartPr>
            <p14:xfrm>
              <a:off x="9942360" y="13332090"/>
              <a:ext cx="640440" cy="66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24360" y="13314090"/>
                <a:ext cx="676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14:cNvPr>
              <p14:cNvContentPartPr/>
              <p14:nvPr/>
            </p14:nvContentPartPr>
            <p14:xfrm>
              <a:off x="9957120" y="13911330"/>
              <a:ext cx="379440" cy="95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9480" y="13893330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A7100C1-D3A2-B76B-F41C-FF7D2ED4DB78}"/>
              </a:ext>
            </a:extLst>
          </p:cNvPr>
          <p:cNvGrpSpPr/>
          <p:nvPr/>
        </p:nvGrpSpPr>
        <p:grpSpPr>
          <a:xfrm>
            <a:off x="7949400" y="13261890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20784B-005C-15F6-587D-924656465BE0}"/>
              </a:ext>
            </a:extLst>
          </p:cNvPr>
          <p:cNvSpPr txBox="1"/>
          <p:nvPr/>
        </p:nvSpPr>
        <p:spPr>
          <a:xfrm>
            <a:off x="6660407" y="12426508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cuts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125893" y="1138887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14:cNvPr>
              <p14:cNvContentPartPr/>
              <p14:nvPr/>
            </p14:nvContentPartPr>
            <p14:xfrm>
              <a:off x="6704734" y="12216351"/>
              <a:ext cx="640440" cy="66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86734" y="12198361"/>
                <a:ext cx="676080" cy="70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14:cNvPr>
              <p14:cNvContentPartPr/>
              <p14:nvPr/>
            </p14:nvContentPartPr>
            <p14:xfrm>
              <a:off x="6719494" y="12795591"/>
              <a:ext cx="379440" cy="9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1494" y="12777591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3422781" y="1131076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AC48294-1CCA-47BE-FC53-D2561C8416F4}"/>
              </a:ext>
            </a:extLst>
          </p:cNvPr>
          <p:cNvGrpSpPr/>
          <p:nvPr/>
        </p:nvGrpSpPr>
        <p:grpSpPr>
          <a:xfrm>
            <a:off x="4733818" y="12268442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BEFCD5-9148-ABA1-7DE0-C2F0BC64E49D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ACDBBA-FEB9-C81B-B932-CDB9D6D8D7E8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8252C3-142B-CEBA-05DE-F09E784FE378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14:cNvPr>
              <p14:cNvContentPartPr/>
              <p14:nvPr/>
            </p14:nvContentPartPr>
            <p14:xfrm>
              <a:off x="7283453" y="12701974"/>
              <a:ext cx="136800" cy="17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5453" y="12683974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4CC0E1D-4924-8B0A-2E68-B0229E2901A2}"/>
              </a:ext>
            </a:extLst>
          </p:cNvPr>
          <p:cNvGrpSpPr/>
          <p:nvPr/>
        </p:nvGrpSpPr>
        <p:grpSpPr>
          <a:xfrm>
            <a:off x="6949740" y="12326452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B52ADD-5CDB-EC6E-843E-CBB4AF3BB1B4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810E54-DC7A-6002-E723-5D0D67C3A9E2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5778A-C6C5-63D7-AA39-5BE2B0E2F2B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427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78702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58643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removes </a:t>
            </a:r>
            <a:r>
              <a:rPr lang="en-US" sz="2400" b="1" dirty="0">
                <a:latin typeface="Times" pitchFamily="2" charset="0"/>
              </a:rPr>
              <a:t>all </a:t>
            </a:r>
            <a:r>
              <a:rPr lang="en-US" sz="2400" dirty="0">
                <a:latin typeface="Times" pitchFamily="2" charset="0"/>
              </a:rPr>
              <a:t>confounds, known and unknown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873" y="4292322"/>
                <a:ext cx="130464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55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3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8D9FB1D-8021-9756-FA30-CBC9F18FDCE7}"/>
              </a:ext>
            </a:extLst>
          </p:cNvPr>
          <p:cNvGrpSpPr/>
          <p:nvPr/>
        </p:nvGrpSpPr>
        <p:grpSpPr>
          <a:xfrm>
            <a:off x="3535178" y="5846275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7087C-43F5-4754-B883-16F8FD28BE43}"/>
              </a:ext>
            </a:extLst>
          </p:cNvPr>
          <p:cNvGrpSpPr/>
          <p:nvPr/>
        </p:nvGrpSpPr>
        <p:grpSpPr>
          <a:xfrm>
            <a:off x="6028564" y="5638627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Randomization cuts other causal connections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2890022" y="12890169"/>
              <a:ext cx="1677960" cy="149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2872026" y="12872165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6804662" y="12875409"/>
              <a:ext cx="1677960" cy="1494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6786666" y="12857405"/>
                <a:ext cx="1713592" cy="1529649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8E731D5-93D1-CAA1-30F8-82CB341FB731}"/>
              </a:ext>
            </a:extLst>
          </p:cNvPr>
          <p:cNvGrpSpPr/>
          <p:nvPr/>
        </p:nvGrpSpPr>
        <p:grpSpPr>
          <a:xfrm>
            <a:off x="6721609" y="9603528"/>
            <a:ext cx="1753437" cy="1494000"/>
            <a:chOff x="5248462" y="12805367"/>
            <a:chExt cx="1753437" cy="14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9067B8-B6C8-5EDD-FAFA-CC95F45E6F7D}"/>
                    </a:ext>
                  </a:extLst>
                </p14:cNvPr>
                <p14:cNvContentPartPr/>
                <p14:nvPr/>
              </p14:nvContentPartPr>
              <p14:xfrm flipV="1">
                <a:off x="5257020" y="12805367"/>
                <a:ext cx="1677960" cy="1494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9067B8-B6C8-5EDD-FAFA-CC95F45E6F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 flipV="1">
                  <a:off x="5239024" y="12787363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8F2FA-5F4D-78E4-DDFF-32CA17EBE9EB}"/>
                </a:ext>
              </a:extLst>
            </p:cNvPr>
            <p:cNvSpPr txBox="1"/>
            <p:nvPr/>
          </p:nvSpPr>
          <p:spPr>
            <a:xfrm>
              <a:off x="5248462" y="13136868"/>
              <a:ext cx="17534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High math interest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013470" y="13202803"/>
            <a:ext cx="127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Math scores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2621224" y="13201076"/>
            <a:ext cx="2264619" cy="8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Curriculum intervention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647480" y="13490339"/>
              <a:ext cx="2156400" cy="337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29477" y="13472339"/>
                <a:ext cx="2192046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745898" y="12551037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C2F96B-1328-176E-93F4-FFC406BD5A9E}"/>
              </a:ext>
            </a:extLst>
          </p:cNvPr>
          <p:cNvSpPr txBox="1"/>
          <p:nvPr/>
        </p:nvSpPr>
        <p:spPr>
          <a:xfrm>
            <a:off x="2880097" y="9677205"/>
            <a:ext cx="292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" pitchFamily="2" charset="0"/>
              </a:rPr>
              <a:t>If an unobserved variable leads to selective attrition, even an experimental estimate can be biased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11E790-973C-5821-603B-FB2929F5F821}"/>
              </a:ext>
            </a:extLst>
          </p:cNvPr>
          <p:cNvGrpSpPr/>
          <p:nvPr/>
        </p:nvGrpSpPr>
        <p:grpSpPr>
          <a:xfrm>
            <a:off x="7708320" y="11099040"/>
            <a:ext cx="360" cy="231120"/>
            <a:chOff x="7708320" y="11099040"/>
            <a:chExt cx="36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FF22A3-78F5-DD3F-7122-FD3CAF3CFFFE}"/>
                    </a:ext>
                  </a:extLst>
                </p14:cNvPr>
                <p14:cNvContentPartPr/>
                <p14:nvPr/>
              </p14:nvContentPartPr>
              <p14:xfrm>
                <a:off x="7708320" y="11099040"/>
                <a:ext cx="360" cy="66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FF22A3-78F5-DD3F-7122-FD3CAF3CFF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0680" y="11081400"/>
                  <a:ext cx="36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78D974-FADC-2E0A-C66C-7FEC883EAF1E}"/>
                    </a:ext>
                  </a:extLst>
                </p14:cNvPr>
                <p14:cNvContentPartPr/>
                <p14:nvPr/>
              </p14:nvContentPartPr>
              <p14:xfrm>
                <a:off x="7708320" y="11262480"/>
                <a:ext cx="360" cy="6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78D974-FADC-2E0A-C66C-7FEC883EAF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0680" y="11244840"/>
                  <a:ext cx="360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62184DF-DAED-A069-747D-D29A3CE12915}"/>
                  </a:ext>
                </a:extLst>
              </p14:cNvPr>
              <p14:cNvContentPartPr/>
              <p14:nvPr/>
            </p14:nvContentPartPr>
            <p14:xfrm>
              <a:off x="7724160" y="11441040"/>
              <a:ext cx="360" cy="80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62184DF-DAED-A069-747D-D29A3CE1291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06160" y="11423400"/>
                <a:ext cx="36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F1DD9C-CDE6-4331-6B07-A2CF6AE41B27}"/>
                  </a:ext>
                </a:extLst>
              </p14:cNvPr>
              <p14:cNvContentPartPr/>
              <p14:nvPr/>
            </p14:nvContentPartPr>
            <p14:xfrm>
              <a:off x="7726680" y="11650200"/>
              <a:ext cx="360" cy="102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F1DD9C-CDE6-4331-6B07-A2CF6AE41B2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09040" y="11632560"/>
                <a:ext cx="36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DA7D587-70AE-9FAF-AD98-F0D967B9CA0E}"/>
                  </a:ext>
                </a:extLst>
              </p14:cNvPr>
              <p14:cNvContentPartPr/>
              <p14:nvPr/>
            </p14:nvContentPartPr>
            <p14:xfrm>
              <a:off x="7726680" y="11843520"/>
              <a:ext cx="360" cy="142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DA7D587-70AE-9FAF-AD98-F0D967B9CA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09040" y="11825520"/>
                <a:ext cx="3600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8819238C-28B6-6997-87D7-B5BB5C4E4557}"/>
              </a:ext>
            </a:extLst>
          </p:cNvPr>
          <p:cNvGrpSpPr/>
          <p:nvPr/>
        </p:nvGrpSpPr>
        <p:grpSpPr>
          <a:xfrm>
            <a:off x="7731720" y="12076080"/>
            <a:ext cx="360" cy="293400"/>
            <a:chOff x="7731720" y="12076080"/>
            <a:chExt cx="36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6E3920-7B70-125F-1ECC-EB4CD76E0856}"/>
                    </a:ext>
                  </a:extLst>
                </p14:cNvPr>
                <p14:cNvContentPartPr/>
                <p14:nvPr/>
              </p14:nvContentPartPr>
              <p14:xfrm>
                <a:off x="7731720" y="12076080"/>
                <a:ext cx="360" cy="110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6E3920-7B70-125F-1ECC-EB4CD76E085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14080" y="12058080"/>
                  <a:ext cx="36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E9F140-876B-CB99-AB5C-F4DB2E357456}"/>
                    </a:ext>
                  </a:extLst>
                </p14:cNvPr>
                <p14:cNvContentPartPr/>
                <p14:nvPr/>
              </p14:nvContentPartPr>
              <p14:xfrm>
                <a:off x="7731720" y="12265080"/>
                <a:ext cx="360" cy="104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E9F140-876B-CB99-AB5C-F4DB2E3574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14080" y="12247080"/>
                  <a:ext cx="3600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0E2D1B-4FC2-3E7D-65BE-41D223238639}"/>
              </a:ext>
            </a:extLst>
          </p:cNvPr>
          <p:cNvGrpSpPr/>
          <p:nvPr/>
        </p:nvGrpSpPr>
        <p:grpSpPr>
          <a:xfrm>
            <a:off x="7450200" y="12496200"/>
            <a:ext cx="675360" cy="398880"/>
            <a:chOff x="7450200" y="12496200"/>
            <a:chExt cx="67536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96F35B-EC40-97FB-499C-14CE7D773696}"/>
                    </a:ext>
                  </a:extLst>
                </p14:cNvPr>
                <p14:cNvContentPartPr/>
                <p14:nvPr/>
              </p14:nvContentPartPr>
              <p14:xfrm>
                <a:off x="7734240" y="12496200"/>
                <a:ext cx="360" cy="84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96F35B-EC40-97FB-499C-14CE7D7736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16240" y="12478200"/>
                  <a:ext cx="36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185D022-2E67-09BE-C4B3-824FD439C5C7}"/>
                    </a:ext>
                  </a:extLst>
                </p14:cNvPr>
                <p14:cNvContentPartPr/>
                <p14:nvPr/>
              </p14:nvContentPartPr>
              <p14:xfrm>
                <a:off x="7734240" y="12674400"/>
                <a:ext cx="6120" cy="171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85D022-2E67-09BE-C4B3-824FD439C5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16240" y="12656760"/>
                  <a:ext cx="41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396832-DBAC-3222-B365-8B19A435F168}"/>
                    </a:ext>
                  </a:extLst>
                </p14:cNvPr>
                <p14:cNvContentPartPr/>
                <p14:nvPr/>
              </p14:nvContentPartPr>
              <p14:xfrm>
                <a:off x="7450200" y="12621480"/>
                <a:ext cx="270000" cy="27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396832-DBAC-3222-B365-8B19A435F1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32200" y="12603480"/>
                  <a:ext cx="305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3304F9-33D7-5EDA-8F45-F70FB5080686}"/>
                    </a:ext>
                  </a:extLst>
                </p14:cNvPr>
                <p14:cNvContentPartPr/>
                <p14:nvPr/>
              </p14:nvContentPartPr>
              <p14:xfrm>
                <a:off x="7724880" y="12585840"/>
                <a:ext cx="400680" cy="309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3304F9-33D7-5EDA-8F45-F70FB50806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07240" y="12568200"/>
                  <a:ext cx="436320" cy="34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31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94</Words>
  <Application>Microsoft Macintosh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10</cp:revision>
  <dcterms:created xsi:type="dcterms:W3CDTF">2022-06-20T16:32:39Z</dcterms:created>
  <dcterms:modified xsi:type="dcterms:W3CDTF">2023-09-19T05:36:23Z</dcterms:modified>
</cp:coreProperties>
</file>