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3" r:id="rId10"/>
    <p:sldId id="257" r:id="rId11"/>
    <p:sldId id="265" r:id="rId12"/>
    <p:sldId id="267" r:id="rId13"/>
    <p:sldId id="268" r:id="rId14"/>
    <p:sldId id="269" r:id="rId15"/>
    <p:sldId id="270" r:id="rId16"/>
    <p:sldId id="271" r:id="rId17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920" y="-10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4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6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4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112C-9687-7443-9375-09EA0D0A1613}" type="datetimeFigureOut">
              <a:rPr lang="en-US" smtClean="0"/>
              <a:t>6/29/14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3BF8-6A50-2A4E-A23A-E0317F77D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aby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06" y="1384176"/>
            <a:ext cx="4572000" cy="3429000"/>
          </a:xfrm>
          <a:prstGeom prst="rect">
            <a:avLst/>
          </a:prstGeom>
        </p:spPr>
      </p:pic>
      <p:pic>
        <p:nvPicPr>
          <p:cNvPr id="17" name="Picture 16" descr="ball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4" y="1384176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7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ar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1" y="1414639"/>
            <a:ext cx="4572000" cy="3429000"/>
          </a:xfrm>
          <a:prstGeom prst="rect">
            <a:avLst/>
          </a:prstGeom>
        </p:spPr>
      </p:pic>
      <p:pic>
        <p:nvPicPr>
          <p:cNvPr id="18" name="Picture 17" descr="apple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5" y="140025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onkey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7" y="1388777"/>
            <a:ext cx="4572000" cy="3429000"/>
          </a:xfrm>
          <a:prstGeom prst="rect">
            <a:avLst/>
          </a:prstGeom>
        </p:spPr>
      </p:pic>
      <p:pic>
        <p:nvPicPr>
          <p:cNvPr id="5" name="Picture 4" descr="shoe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1" y="138877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hovel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69" y="1375738"/>
            <a:ext cx="4572000" cy="3429000"/>
          </a:xfrm>
          <a:prstGeom prst="rect">
            <a:avLst/>
          </a:prstGeom>
        </p:spPr>
      </p:pic>
      <p:pic>
        <p:nvPicPr>
          <p:cNvPr id="4" name="Picture 3" descr="train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1" y="135966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wug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1" y="1356621"/>
            <a:ext cx="4572000" cy="3429000"/>
          </a:xfrm>
          <a:prstGeom prst="rect">
            <a:avLst/>
          </a:prstGeom>
        </p:spPr>
      </p:pic>
      <p:pic>
        <p:nvPicPr>
          <p:cNvPr id="3" name="Picture 2" descr="toma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54" y="137036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5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ifo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69" y="1370369"/>
            <a:ext cx="4572000" cy="3429000"/>
          </a:xfrm>
          <a:prstGeom prst="rect">
            <a:avLst/>
          </a:prstGeom>
        </p:spPr>
      </p:pic>
      <p:pic>
        <p:nvPicPr>
          <p:cNvPr id="3" name="Picture 2" descr="modi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1" y="137036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kreeb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8" y="1398564"/>
            <a:ext cx="4572000" cy="3429000"/>
          </a:xfrm>
          <a:prstGeom prst="rect">
            <a:avLst/>
          </a:prstGeom>
        </p:spPr>
      </p:pic>
      <p:pic>
        <p:nvPicPr>
          <p:cNvPr id="3" name="Picture 2" descr="dofa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1" y="1384838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ax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1" y="1383264"/>
            <a:ext cx="4572000" cy="3429000"/>
          </a:xfrm>
          <a:prstGeom prst="rect">
            <a:avLst/>
          </a:prstGeom>
        </p:spPr>
      </p:pic>
      <p:pic>
        <p:nvPicPr>
          <p:cNvPr id="5" name="Picture 4" descr="dax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1" y="13566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5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book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4" y="1398547"/>
            <a:ext cx="4572000" cy="3429000"/>
          </a:xfrm>
          <a:prstGeom prst="rect">
            <a:avLst/>
          </a:prstGeom>
        </p:spPr>
      </p:pic>
      <p:pic>
        <p:nvPicPr>
          <p:cNvPr id="5" name="Picture 4" descr="bottle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44" y="139933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5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arrot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1" y="1399339"/>
            <a:ext cx="4572000" cy="3429000"/>
          </a:xfrm>
          <a:prstGeom prst="rect">
            <a:avLst/>
          </a:prstGeom>
        </p:spPr>
      </p:pic>
      <p:pic>
        <p:nvPicPr>
          <p:cNvPr id="9" name="Picture 8" descr="bird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08" y="139933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6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at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1" y="1415414"/>
            <a:ext cx="4572000" cy="3429000"/>
          </a:xfrm>
          <a:prstGeom prst="rect">
            <a:avLst/>
          </a:prstGeom>
        </p:spPr>
      </p:pic>
      <p:pic>
        <p:nvPicPr>
          <p:cNvPr id="3" name="Picture 2" descr="chair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1" y="141541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6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lock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5" y="1379163"/>
            <a:ext cx="4572000" cy="3429000"/>
          </a:xfrm>
          <a:prstGeom prst="rect">
            <a:avLst/>
          </a:prstGeom>
        </p:spPr>
      </p:pic>
      <p:pic>
        <p:nvPicPr>
          <p:cNvPr id="4" name="Picture 3" descr="cookie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1" y="138326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hammer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1" y="1383264"/>
            <a:ext cx="4572000" cy="3429000"/>
          </a:xfrm>
          <a:prstGeom prst="rect">
            <a:avLst/>
          </a:prstGeom>
        </p:spPr>
      </p:pic>
      <p:pic>
        <p:nvPicPr>
          <p:cNvPr id="5" name="Picture 4" descr="horse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68" y="138248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mp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1" y="1372701"/>
            <a:ext cx="4572000" cy="3429000"/>
          </a:xfrm>
          <a:prstGeom prst="rect">
            <a:avLst/>
          </a:prstGeom>
        </p:spPr>
      </p:pic>
      <p:pic>
        <p:nvPicPr>
          <p:cNvPr id="5" name="Picture 4" descr="lion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54" y="1372701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-237233" y="4860489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heep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91" y="1363085"/>
            <a:ext cx="4572000" cy="3429000"/>
          </a:xfrm>
          <a:prstGeom prst="rect">
            <a:avLst/>
          </a:prstGeom>
        </p:spPr>
      </p:pic>
      <p:pic>
        <p:nvPicPr>
          <p:cNvPr id="4" name="Picture 3" descr="table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54" y="1367189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-389633" y="6400800"/>
            <a:ext cx="10465785" cy="153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-685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337" y="-3048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50062" y="-533400"/>
            <a:ext cx="0" cy="7543800"/>
          </a:xfrm>
          <a:prstGeom prst="line">
            <a:avLst/>
          </a:prstGeom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up.pc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8" y="1347013"/>
            <a:ext cx="4572000" cy="3429000"/>
          </a:xfrm>
          <a:prstGeom prst="rect">
            <a:avLst/>
          </a:prstGeom>
        </p:spPr>
      </p:pic>
      <p:pic>
        <p:nvPicPr>
          <p:cNvPr id="6" name="Picture 5" descr="frog.pc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31" y="1347013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2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0</Words>
  <Application>Microsoft Macintosh PowerPoint</Application>
  <PresentationFormat>Custom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</dc:creator>
  <cp:lastModifiedBy>Molly</cp:lastModifiedBy>
  <cp:revision>6</cp:revision>
  <cp:lastPrinted>2014-06-29T21:39:17Z</cp:lastPrinted>
  <dcterms:created xsi:type="dcterms:W3CDTF">2014-06-29T20:59:59Z</dcterms:created>
  <dcterms:modified xsi:type="dcterms:W3CDTF">2014-07-01T22:41:03Z</dcterms:modified>
</cp:coreProperties>
</file>