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2" r:id="rId2"/>
    <p:sldId id="257" r:id="rId3"/>
    <p:sldId id="259" r:id="rId4"/>
    <p:sldId id="275" r:id="rId5"/>
    <p:sldId id="288" r:id="rId6"/>
    <p:sldId id="287" r:id="rId7"/>
    <p:sldId id="290" r:id="rId8"/>
    <p:sldId id="281" r:id="rId9"/>
    <p:sldId id="263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77C"/>
    <a:srgbClr val="FF3300"/>
    <a:srgbClr val="FFFFFF"/>
    <a:srgbClr val="4C4676"/>
    <a:srgbClr val="298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250" autoAdjust="0"/>
  </p:normalViewPr>
  <p:slideViewPr>
    <p:cSldViewPr snapToGrid="0" showGuides="1">
      <p:cViewPr varScale="1">
        <p:scale>
          <a:sx n="109" d="100"/>
          <a:sy n="109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0EF0-B393-41A6-B7C9-2D2FAAF108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D42044-6AF4-4A2F-8027-CC72E211BA6B}">
      <dgm:prSet phldrT="[文本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PART 01                            </a:t>
          </a:r>
          <a:r>
            <a: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团队介绍</a:t>
          </a:r>
          <a:endParaRPr lang="zh-CN" altLang="en-US" sz="2400" dirty="0"/>
        </a:p>
      </dgm:t>
    </dgm:pt>
    <dgm:pt modelId="{98F921A8-0B88-4AC5-81E6-C52F29E4B72B}" type="parTrans" cxnId="{62FC39FE-F33C-4025-BFFE-7FD7B5C3D0AC}">
      <dgm:prSet/>
      <dgm:spPr/>
      <dgm:t>
        <a:bodyPr/>
        <a:lstStyle/>
        <a:p>
          <a:endParaRPr lang="zh-CN" altLang="en-US"/>
        </a:p>
      </dgm:t>
    </dgm:pt>
    <dgm:pt modelId="{20530AAB-DE4E-42AD-84DC-7114DB40E1F1}" type="sibTrans" cxnId="{62FC39FE-F33C-4025-BFFE-7FD7B5C3D0AC}">
      <dgm:prSet/>
      <dgm:spPr/>
      <dgm:t>
        <a:bodyPr/>
        <a:lstStyle/>
        <a:p>
          <a:endParaRPr lang="zh-CN" altLang="en-US"/>
        </a:p>
      </dgm:t>
    </dgm:pt>
    <dgm:pt modelId="{D907737B-22F5-42C0-B1B7-6A9457A2289C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PART 02                           </a:t>
          </a:r>
          <a:r>
            <a: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项目介绍</a:t>
          </a:r>
          <a:endParaRPr lang="zh-CN" altLang="en-US" sz="2400" dirty="0"/>
        </a:p>
      </dgm:t>
    </dgm:pt>
    <dgm:pt modelId="{6C7FCB21-F5D1-47B6-8630-218D25FAF437}" type="parTrans" cxnId="{D818BA26-D0A3-4614-82E9-D3F8C0C84962}">
      <dgm:prSet/>
      <dgm:spPr/>
      <dgm:t>
        <a:bodyPr/>
        <a:lstStyle/>
        <a:p>
          <a:endParaRPr lang="zh-CN" altLang="en-US"/>
        </a:p>
      </dgm:t>
    </dgm:pt>
    <dgm:pt modelId="{45CD812F-0CCC-4A93-BFB2-18E1DF139B76}" type="sibTrans" cxnId="{D818BA26-D0A3-4614-82E9-D3F8C0C84962}">
      <dgm:prSet/>
      <dgm:spPr/>
      <dgm:t>
        <a:bodyPr/>
        <a:lstStyle/>
        <a:p>
          <a:endParaRPr lang="zh-CN" altLang="en-US"/>
        </a:p>
      </dgm:t>
    </dgm:pt>
    <dgm:pt modelId="{8B50EC82-EE95-4E41-B5CA-4E094CFCD118}">
      <dgm:prSet phldrT="[文本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PART 03                           </a:t>
          </a:r>
          <a:r>
            <a: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项目链接</a:t>
          </a:r>
          <a:endParaRPr lang="zh-CN" altLang="en-US" sz="2400" dirty="0"/>
        </a:p>
      </dgm:t>
    </dgm:pt>
    <dgm:pt modelId="{9E504ABB-CE26-41AD-97EB-EEFAD649E89F}" type="parTrans" cxnId="{B2167398-6AF1-4028-8DC2-D6BCE40CBC87}">
      <dgm:prSet/>
      <dgm:spPr/>
      <dgm:t>
        <a:bodyPr/>
        <a:lstStyle/>
        <a:p>
          <a:endParaRPr lang="zh-CN" altLang="en-US"/>
        </a:p>
      </dgm:t>
    </dgm:pt>
    <dgm:pt modelId="{895092F2-9C94-420F-946B-DB8A88E8E830}" type="sibTrans" cxnId="{B2167398-6AF1-4028-8DC2-D6BCE40CBC87}">
      <dgm:prSet/>
      <dgm:spPr/>
      <dgm:t>
        <a:bodyPr/>
        <a:lstStyle/>
        <a:p>
          <a:endParaRPr lang="zh-CN" altLang="en-US"/>
        </a:p>
      </dgm:t>
    </dgm:pt>
    <dgm:pt modelId="{0D59F3A5-8A22-4C60-B231-F4C9F4EEA164}" type="pres">
      <dgm:prSet presAssocID="{4C1F0EF0-B393-41A6-B7C9-2D2FAAF10855}" presName="linear" presStyleCnt="0">
        <dgm:presLayoutVars>
          <dgm:dir/>
          <dgm:animLvl val="lvl"/>
          <dgm:resizeHandles val="exact"/>
        </dgm:presLayoutVars>
      </dgm:prSet>
      <dgm:spPr/>
    </dgm:pt>
    <dgm:pt modelId="{F2200F0D-7A80-40D9-9C65-318244C07096}" type="pres">
      <dgm:prSet presAssocID="{96D42044-6AF4-4A2F-8027-CC72E211BA6B}" presName="parentLin" presStyleCnt="0"/>
      <dgm:spPr/>
    </dgm:pt>
    <dgm:pt modelId="{35F2864A-0C17-4E57-951D-4851BA546EBD}" type="pres">
      <dgm:prSet presAssocID="{96D42044-6AF4-4A2F-8027-CC72E211BA6B}" presName="parentLeftMargin" presStyleLbl="node1" presStyleIdx="0" presStyleCnt="3"/>
      <dgm:spPr/>
    </dgm:pt>
    <dgm:pt modelId="{569AC608-B17E-4577-83C2-EBD183B58F0F}" type="pres">
      <dgm:prSet presAssocID="{96D42044-6AF4-4A2F-8027-CC72E211BA6B}" presName="parentText" presStyleLbl="node1" presStyleIdx="0" presStyleCnt="3" custScaleX="80980">
        <dgm:presLayoutVars>
          <dgm:chMax val="0"/>
          <dgm:bulletEnabled val="1"/>
        </dgm:presLayoutVars>
      </dgm:prSet>
      <dgm:spPr/>
    </dgm:pt>
    <dgm:pt modelId="{CA6FF736-13D7-44E0-9B86-6178EA62F587}" type="pres">
      <dgm:prSet presAssocID="{96D42044-6AF4-4A2F-8027-CC72E211BA6B}" presName="negativeSpace" presStyleCnt="0"/>
      <dgm:spPr/>
    </dgm:pt>
    <dgm:pt modelId="{D57CA232-14A4-4C1C-830C-B64D9771CBD7}" type="pres">
      <dgm:prSet presAssocID="{96D42044-6AF4-4A2F-8027-CC72E211BA6B}" presName="childText" presStyleLbl="conFgAcc1" presStyleIdx="0" presStyleCnt="3">
        <dgm:presLayoutVars>
          <dgm:bulletEnabled val="1"/>
        </dgm:presLayoutVars>
      </dgm:prSet>
      <dgm:spPr/>
    </dgm:pt>
    <dgm:pt modelId="{E1CECB06-87FD-4D4D-99C9-D20821B6A1E1}" type="pres">
      <dgm:prSet presAssocID="{20530AAB-DE4E-42AD-84DC-7114DB40E1F1}" presName="spaceBetweenRectangles" presStyleCnt="0"/>
      <dgm:spPr/>
    </dgm:pt>
    <dgm:pt modelId="{7DF5BE0E-E2EA-48CE-9919-ED4E0B8BEA08}" type="pres">
      <dgm:prSet presAssocID="{D907737B-22F5-42C0-B1B7-6A9457A2289C}" presName="parentLin" presStyleCnt="0"/>
      <dgm:spPr/>
    </dgm:pt>
    <dgm:pt modelId="{F6B8CD47-A14D-4A4C-B8A7-5DF181FE16B3}" type="pres">
      <dgm:prSet presAssocID="{D907737B-22F5-42C0-B1B7-6A9457A2289C}" presName="parentLeftMargin" presStyleLbl="node1" presStyleIdx="0" presStyleCnt="3"/>
      <dgm:spPr/>
    </dgm:pt>
    <dgm:pt modelId="{297B761F-9BEA-4EE2-91A2-4B7553D50C56}" type="pres">
      <dgm:prSet presAssocID="{D907737B-22F5-42C0-B1B7-6A9457A2289C}" presName="parentText" presStyleLbl="node1" presStyleIdx="1" presStyleCnt="3" custScaleX="80978">
        <dgm:presLayoutVars>
          <dgm:chMax val="0"/>
          <dgm:bulletEnabled val="1"/>
        </dgm:presLayoutVars>
      </dgm:prSet>
      <dgm:spPr/>
    </dgm:pt>
    <dgm:pt modelId="{7F162214-CBA9-42A5-A3A7-15E69CF93091}" type="pres">
      <dgm:prSet presAssocID="{D907737B-22F5-42C0-B1B7-6A9457A2289C}" presName="negativeSpace" presStyleCnt="0"/>
      <dgm:spPr/>
    </dgm:pt>
    <dgm:pt modelId="{E55A9318-84A7-462B-B11A-D77B79C07D23}" type="pres">
      <dgm:prSet presAssocID="{D907737B-22F5-42C0-B1B7-6A9457A2289C}" presName="childText" presStyleLbl="conFgAcc1" presStyleIdx="1" presStyleCnt="3" custLinFactNeighborY="-23260">
        <dgm:presLayoutVars>
          <dgm:bulletEnabled val="1"/>
        </dgm:presLayoutVars>
      </dgm:prSet>
      <dgm:spPr/>
    </dgm:pt>
    <dgm:pt modelId="{3C428CFD-3EE3-4389-8335-15946D737F6B}" type="pres">
      <dgm:prSet presAssocID="{45CD812F-0CCC-4A93-BFB2-18E1DF139B76}" presName="spaceBetweenRectangles" presStyleCnt="0"/>
      <dgm:spPr/>
    </dgm:pt>
    <dgm:pt modelId="{FD19E966-9F80-450C-9FF5-A3D227304B9E}" type="pres">
      <dgm:prSet presAssocID="{8B50EC82-EE95-4E41-B5CA-4E094CFCD118}" presName="parentLin" presStyleCnt="0"/>
      <dgm:spPr/>
    </dgm:pt>
    <dgm:pt modelId="{BAC854D8-8860-4E39-966A-E87B98012666}" type="pres">
      <dgm:prSet presAssocID="{8B50EC82-EE95-4E41-B5CA-4E094CFCD118}" presName="parentLeftMargin" presStyleLbl="node1" presStyleIdx="1" presStyleCnt="3" custScaleX="106025"/>
      <dgm:spPr/>
    </dgm:pt>
    <dgm:pt modelId="{D179D695-26F1-486A-AD7E-631BC55E356D}" type="pres">
      <dgm:prSet presAssocID="{8B50EC82-EE95-4E41-B5CA-4E094CFCD118}" presName="parentText" presStyleLbl="node1" presStyleIdx="2" presStyleCnt="3" custScaleX="80431">
        <dgm:presLayoutVars>
          <dgm:chMax val="0"/>
          <dgm:bulletEnabled val="1"/>
        </dgm:presLayoutVars>
      </dgm:prSet>
      <dgm:spPr/>
    </dgm:pt>
    <dgm:pt modelId="{D7331171-947C-45A1-840C-78344CFC1434}" type="pres">
      <dgm:prSet presAssocID="{8B50EC82-EE95-4E41-B5CA-4E094CFCD118}" presName="negativeSpace" presStyleCnt="0"/>
      <dgm:spPr/>
    </dgm:pt>
    <dgm:pt modelId="{3E314528-623D-44CF-A407-7D7D37EACFFC}" type="pres">
      <dgm:prSet presAssocID="{8B50EC82-EE95-4E41-B5CA-4E094CFCD1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B71F06-606E-4904-98B8-ACC49293D9CC}" type="presOf" srcId="{4C1F0EF0-B393-41A6-B7C9-2D2FAAF10855}" destId="{0D59F3A5-8A22-4C60-B231-F4C9F4EEA164}" srcOrd="0" destOrd="0" presId="urn:microsoft.com/office/officeart/2005/8/layout/list1"/>
    <dgm:cxn modelId="{D66B8321-8107-4501-A04C-DF3D39102242}" type="presOf" srcId="{D907737B-22F5-42C0-B1B7-6A9457A2289C}" destId="{F6B8CD47-A14D-4A4C-B8A7-5DF181FE16B3}" srcOrd="0" destOrd="0" presId="urn:microsoft.com/office/officeart/2005/8/layout/list1"/>
    <dgm:cxn modelId="{D818BA26-D0A3-4614-82E9-D3F8C0C84962}" srcId="{4C1F0EF0-B393-41A6-B7C9-2D2FAAF10855}" destId="{D907737B-22F5-42C0-B1B7-6A9457A2289C}" srcOrd="1" destOrd="0" parTransId="{6C7FCB21-F5D1-47B6-8630-218D25FAF437}" sibTransId="{45CD812F-0CCC-4A93-BFB2-18E1DF139B76}"/>
    <dgm:cxn modelId="{F0DB8E2F-6A5D-48C6-BBAF-F9A84200ABF6}" type="presOf" srcId="{8B50EC82-EE95-4E41-B5CA-4E094CFCD118}" destId="{D179D695-26F1-486A-AD7E-631BC55E356D}" srcOrd="1" destOrd="0" presId="urn:microsoft.com/office/officeart/2005/8/layout/list1"/>
    <dgm:cxn modelId="{8EF20B34-96B7-4A93-99EE-7DDA40760179}" type="presOf" srcId="{8B50EC82-EE95-4E41-B5CA-4E094CFCD118}" destId="{BAC854D8-8860-4E39-966A-E87B98012666}" srcOrd="0" destOrd="0" presId="urn:microsoft.com/office/officeart/2005/8/layout/list1"/>
    <dgm:cxn modelId="{174A2173-C37F-4CBD-AEE5-DC306B4E4F11}" type="presOf" srcId="{96D42044-6AF4-4A2F-8027-CC72E211BA6B}" destId="{569AC608-B17E-4577-83C2-EBD183B58F0F}" srcOrd="1" destOrd="0" presId="urn:microsoft.com/office/officeart/2005/8/layout/list1"/>
    <dgm:cxn modelId="{E2A12874-0081-456F-8294-8CE6171E4F1B}" type="presOf" srcId="{96D42044-6AF4-4A2F-8027-CC72E211BA6B}" destId="{35F2864A-0C17-4E57-951D-4851BA546EBD}" srcOrd="0" destOrd="0" presId="urn:microsoft.com/office/officeart/2005/8/layout/list1"/>
    <dgm:cxn modelId="{B2167398-6AF1-4028-8DC2-D6BCE40CBC87}" srcId="{4C1F0EF0-B393-41A6-B7C9-2D2FAAF10855}" destId="{8B50EC82-EE95-4E41-B5CA-4E094CFCD118}" srcOrd="2" destOrd="0" parTransId="{9E504ABB-CE26-41AD-97EB-EEFAD649E89F}" sibTransId="{895092F2-9C94-420F-946B-DB8A88E8E830}"/>
    <dgm:cxn modelId="{9770E7BC-800C-4248-A3F9-91B7B3CC5088}" type="presOf" srcId="{D907737B-22F5-42C0-B1B7-6A9457A2289C}" destId="{297B761F-9BEA-4EE2-91A2-4B7553D50C56}" srcOrd="1" destOrd="0" presId="urn:microsoft.com/office/officeart/2005/8/layout/list1"/>
    <dgm:cxn modelId="{62FC39FE-F33C-4025-BFFE-7FD7B5C3D0AC}" srcId="{4C1F0EF0-B393-41A6-B7C9-2D2FAAF10855}" destId="{96D42044-6AF4-4A2F-8027-CC72E211BA6B}" srcOrd="0" destOrd="0" parTransId="{98F921A8-0B88-4AC5-81E6-C52F29E4B72B}" sibTransId="{20530AAB-DE4E-42AD-84DC-7114DB40E1F1}"/>
    <dgm:cxn modelId="{4D8217D7-E9D1-492D-A8AA-C410997F6B53}" type="presParOf" srcId="{0D59F3A5-8A22-4C60-B231-F4C9F4EEA164}" destId="{F2200F0D-7A80-40D9-9C65-318244C07096}" srcOrd="0" destOrd="0" presId="urn:microsoft.com/office/officeart/2005/8/layout/list1"/>
    <dgm:cxn modelId="{B14AA552-8EC6-414B-B49F-4FBA10352304}" type="presParOf" srcId="{F2200F0D-7A80-40D9-9C65-318244C07096}" destId="{35F2864A-0C17-4E57-951D-4851BA546EBD}" srcOrd="0" destOrd="0" presId="urn:microsoft.com/office/officeart/2005/8/layout/list1"/>
    <dgm:cxn modelId="{A861B437-94F0-4C69-9C3A-DADC392D6A2E}" type="presParOf" srcId="{F2200F0D-7A80-40D9-9C65-318244C07096}" destId="{569AC608-B17E-4577-83C2-EBD183B58F0F}" srcOrd="1" destOrd="0" presId="urn:microsoft.com/office/officeart/2005/8/layout/list1"/>
    <dgm:cxn modelId="{EF1A8F1C-15CA-4892-A1D3-17F4067C5781}" type="presParOf" srcId="{0D59F3A5-8A22-4C60-B231-F4C9F4EEA164}" destId="{CA6FF736-13D7-44E0-9B86-6178EA62F587}" srcOrd="1" destOrd="0" presId="urn:microsoft.com/office/officeart/2005/8/layout/list1"/>
    <dgm:cxn modelId="{D473C2FF-0CD3-46AA-B1F5-A4E0AD95766E}" type="presParOf" srcId="{0D59F3A5-8A22-4C60-B231-F4C9F4EEA164}" destId="{D57CA232-14A4-4C1C-830C-B64D9771CBD7}" srcOrd="2" destOrd="0" presId="urn:microsoft.com/office/officeart/2005/8/layout/list1"/>
    <dgm:cxn modelId="{F896230B-58F9-433E-B95D-711780A3DF60}" type="presParOf" srcId="{0D59F3A5-8A22-4C60-B231-F4C9F4EEA164}" destId="{E1CECB06-87FD-4D4D-99C9-D20821B6A1E1}" srcOrd="3" destOrd="0" presId="urn:microsoft.com/office/officeart/2005/8/layout/list1"/>
    <dgm:cxn modelId="{360BEF8E-1136-49B7-BD60-AE3884255F33}" type="presParOf" srcId="{0D59F3A5-8A22-4C60-B231-F4C9F4EEA164}" destId="{7DF5BE0E-E2EA-48CE-9919-ED4E0B8BEA08}" srcOrd="4" destOrd="0" presId="urn:microsoft.com/office/officeart/2005/8/layout/list1"/>
    <dgm:cxn modelId="{5027784A-55D3-4891-AC40-A7F577AFA634}" type="presParOf" srcId="{7DF5BE0E-E2EA-48CE-9919-ED4E0B8BEA08}" destId="{F6B8CD47-A14D-4A4C-B8A7-5DF181FE16B3}" srcOrd="0" destOrd="0" presId="urn:microsoft.com/office/officeart/2005/8/layout/list1"/>
    <dgm:cxn modelId="{C8DA94F7-0DA5-4EB7-B714-42F66C356D5B}" type="presParOf" srcId="{7DF5BE0E-E2EA-48CE-9919-ED4E0B8BEA08}" destId="{297B761F-9BEA-4EE2-91A2-4B7553D50C56}" srcOrd="1" destOrd="0" presId="urn:microsoft.com/office/officeart/2005/8/layout/list1"/>
    <dgm:cxn modelId="{69EBDD82-809A-436D-9BDB-E80145F12CEA}" type="presParOf" srcId="{0D59F3A5-8A22-4C60-B231-F4C9F4EEA164}" destId="{7F162214-CBA9-42A5-A3A7-15E69CF93091}" srcOrd="5" destOrd="0" presId="urn:microsoft.com/office/officeart/2005/8/layout/list1"/>
    <dgm:cxn modelId="{8A443983-F9F7-48C9-8F38-7A6669FD991B}" type="presParOf" srcId="{0D59F3A5-8A22-4C60-B231-F4C9F4EEA164}" destId="{E55A9318-84A7-462B-B11A-D77B79C07D23}" srcOrd="6" destOrd="0" presId="urn:microsoft.com/office/officeart/2005/8/layout/list1"/>
    <dgm:cxn modelId="{F8BFF0A7-7126-4A6F-9CF4-EDAA419B4167}" type="presParOf" srcId="{0D59F3A5-8A22-4C60-B231-F4C9F4EEA164}" destId="{3C428CFD-3EE3-4389-8335-15946D737F6B}" srcOrd="7" destOrd="0" presId="urn:microsoft.com/office/officeart/2005/8/layout/list1"/>
    <dgm:cxn modelId="{C74B27B9-FB9F-4D0E-81F9-E2D08777062B}" type="presParOf" srcId="{0D59F3A5-8A22-4C60-B231-F4C9F4EEA164}" destId="{FD19E966-9F80-450C-9FF5-A3D227304B9E}" srcOrd="8" destOrd="0" presId="urn:microsoft.com/office/officeart/2005/8/layout/list1"/>
    <dgm:cxn modelId="{A2AB1A6C-D554-4F85-AD90-AD4DF0321AC9}" type="presParOf" srcId="{FD19E966-9F80-450C-9FF5-A3D227304B9E}" destId="{BAC854D8-8860-4E39-966A-E87B98012666}" srcOrd="0" destOrd="0" presId="urn:microsoft.com/office/officeart/2005/8/layout/list1"/>
    <dgm:cxn modelId="{60356E18-335F-47C7-A88B-258A1458E34D}" type="presParOf" srcId="{FD19E966-9F80-450C-9FF5-A3D227304B9E}" destId="{D179D695-26F1-486A-AD7E-631BC55E356D}" srcOrd="1" destOrd="0" presId="urn:microsoft.com/office/officeart/2005/8/layout/list1"/>
    <dgm:cxn modelId="{E591D26B-4304-4EAE-8EDF-7EF90DDDBBD0}" type="presParOf" srcId="{0D59F3A5-8A22-4C60-B231-F4C9F4EEA164}" destId="{D7331171-947C-45A1-840C-78344CFC1434}" srcOrd="9" destOrd="0" presId="urn:microsoft.com/office/officeart/2005/8/layout/list1"/>
    <dgm:cxn modelId="{81430DA2-2FB0-4D4C-8422-3D0644331DFD}" type="presParOf" srcId="{0D59F3A5-8A22-4C60-B231-F4C9F4EEA164}" destId="{3E314528-623D-44CF-A407-7D7D37EACF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5BE2D-A385-419C-80CE-C00AC1A9E27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D8097E-2227-4A98-9EF9-25A2E036D1CC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登录注册功能</a:t>
          </a:r>
        </a:p>
      </dgm:t>
    </dgm:pt>
    <dgm:pt modelId="{F155C8E6-8F71-4865-B9CD-3D428595A744}" type="parTrans" cxnId="{700D788D-C4E2-43ED-9F83-384D49238AAA}">
      <dgm:prSet/>
      <dgm:spPr/>
      <dgm:t>
        <a:bodyPr/>
        <a:lstStyle/>
        <a:p>
          <a:endParaRPr lang="zh-CN" altLang="en-US"/>
        </a:p>
      </dgm:t>
    </dgm:pt>
    <dgm:pt modelId="{305E0547-6AE5-49F5-B1E3-00AF0A46827C}" type="sibTrans" cxnId="{700D788D-C4E2-43ED-9F83-384D49238AAA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连接服务器</a:t>
          </a:r>
        </a:p>
      </dgm:t>
    </dgm:pt>
    <dgm:pt modelId="{013B4C35-B635-43D2-911C-0F51C96CA9E1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dirty="0"/>
            <a:t>推送新闻算法</a:t>
          </a:r>
        </a:p>
      </dgm:t>
    </dgm:pt>
    <dgm:pt modelId="{18A444E4-0458-4D3B-915A-F6DCBA8E0D01}" type="parTrans" cxnId="{9F7454F3-C71D-492B-BACD-C9F5BF615D76}">
      <dgm:prSet/>
      <dgm:spPr/>
      <dgm:t>
        <a:bodyPr/>
        <a:lstStyle/>
        <a:p>
          <a:endParaRPr lang="zh-CN" altLang="en-US"/>
        </a:p>
      </dgm:t>
    </dgm:pt>
    <dgm:pt modelId="{E0D5885A-81D8-4AD1-9EDC-5FCF9306BB99}" type="sibTrans" cxnId="{9F7454F3-C71D-492B-BACD-C9F5BF615D76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2800" dirty="0"/>
            <a:t>UI</a:t>
          </a:r>
          <a:r>
            <a:rPr lang="zh-CN" altLang="en-US" sz="2800" dirty="0"/>
            <a:t>美化</a:t>
          </a:r>
        </a:p>
      </dgm:t>
    </dgm:pt>
    <dgm:pt modelId="{1E08871B-2C22-4462-BB59-BA420F020E8A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400" dirty="0"/>
            <a:t>实验总结</a:t>
          </a:r>
        </a:p>
      </dgm:t>
    </dgm:pt>
    <dgm:pt modelId="{DCAE158D-614C-4B5F-986F-7AFB5E366629}" type="parTrans" cxnId="{9CE2BF0D-CA31-4360-BD9C-D367AD6BB3C6}">
      <dgm:prSet/>
      <dgm:spPr/>
      <dgm:t>
        <a:bodyPr/>
        <a:lstStyle/>
        <a:p>
          <a:endParaRPr lang="zh-CN" altLang="en-US"/>
        </a:p>
      </dgm:t>
    </dgm:pt>
    <dgm:pt modelId="{6E9177ED-E574-47BB-94C7-C0E9461A1626}" type="sibTrans" cxnId="{9CE2BF0D-CA31-4360-BD9C-D367AD6BB3C6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用户功能权限</a:t>
          </a:r>
        </a:p>
      </dgm:t>
    </dgm:pt>
    <dgm:pt modelId="{734589A9-E217-4C7E-A24E-878D0F2CB1CA}" type="pres">
      <dgm:prSet presAssocID="{28E5BE2D-A385-419C-80CE-C00AC1A9E271}" presName="Name0" presStyleCnt="0">
        <dgm:presLayoutVars>
          <dgm:chMax/>
          <dgm:chPref/>
          <dgm:dir/>
          <dgm:animLvl val="lvl"/>
        </dgm:presLayoutVars>
      </dgm:prSet>
      <dgm:spPr/>
    </dgm:pt>
    <dgm:pt modelId="{C9684E8D-B600-4305-8CCD-6D5EFF18DE20}" type="pres">
      <dgm:prSet presAssocID="{3BD8097E-2227-4A98-9EF9-25A2E036D1CC}" presName="composite" presStyleCnt="0"/>
      <dgm:spPr/>
    </dgm:pt>
    <dgm:pt modelId="{61B4E068-C3F8-4599-AE5C-EB15C3D375B0}" type="pres">
      <dgm:prSet presAssocID="{3BD8097E-2227-4A98-9EF9-25A2E036D1C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A8496FE-F7BF-45D3-B18D-89A21872529E}" type="pres">
      <dgm:prSet presAssocID="{3BD8097E-2227-4A98-9EF9-25A2E036D1C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947378-3E6D-4CC7-9BDC-406AED0FA66F}" type="pres">
      <dgm:prSet presAssocID="{3BD8097E-2227-4A98-9EF9-25A2E036D1CC}" presName="BalanceSpacing" presStyleCnt="0"/>
      <dgm:spPr/>
    </dgm:pt>
    <dgm:pt modelId="{99972BA4-80B1-44E1-8E30-D60819C0D3D2}" type="pres">
      <dgm:prSet presAssocID="{3BD8097E-2227-4A98-9EF9-25A2E036D1CC}" presName="BalanceSpacing1" presStyleCnt="0"/>
      <dgm:spPr/>
    </dgm:pt>
    <dgm:pt modelId="{6C415356-70EF-49BD-B2AC-635415EE3564}" type="pres">
      <dgm:prSet presAssocID="{305E0547-6AE5-49F5-B1E3-00AF0A46827C}" presName="Accent1Text" presStyleLbl="node1" presStyleIdx="1" presStyleCnt="6"/>
      <dgm:spPr/>
    </dgm:pt>
    <dgm:pt modelId="{E8A0732C-4AAA-4C79-BC86-6BEAB3B92BA9}" type="pres">
      <dgm:prSet presAssocID="{305E0547-6AE5-49F5-B1E3-00AF0A46827C}" presName="spaceBetweenRectangles" presStyleCnt="0"/>
      <dgm:spPr/>
    </dgm:pt>
    <dgm:pt modelId="{D07A7298-E8C9-4F88-B657-E539B2FF7830}" type="pres">
      <dgm:prSet presAssocID="{013B4C35-B635-43D2-911C-0F51C96CA9E1}" presName="composite" presStyleCnt="0"/>
      <dgm:spPr/>
    </dgm:pt>
    <dgm:pt modelId="{8A187427-A65A-4CB3-A787-767E6659D28A}" type="pres">
      <dgm:prSet presAssocID="{013B4C35-B635-43D2-911C-0F51C96CA9E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F19394F-2A91-486C-BFCD-48DF1AC342A6}" type="pres">
      <dgm:prSet presAssocID="{013B4C35-B635-43D2-911C-0F51C96CA9E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C1FD6DA-2C70-478A-8625-2B0669428067}" type="pres">
      <dgm:prSet presAssocID="{013B4C35-B635-43D2-911C-0F51C96CA9E1}" presName="BalanceSpacing" presStyleCnt="0"/>
      <dgm:spPr/>
    </dgm:pt>
    <dgm:pt modelId="{D37D660D-D33D-4A32-B028-9962F2CBB3E0}" type="pres">
      <dgm:prSet presAssocID="{013B4C35-B635-43D2-911C-0F51C96CA9E1}" presName="BalanceSpacing1" presStyleCnt="0"/>
      <dgm:spPr/>
    </dgm:pt>
    <dgm:pt modelId="{5453D9C7-6078-49CB-81C2-6C73EB2B18A5}" type="pres">
      <dgm:prSet presAssocID="{E0D5885A-81D8-4AD1-9EDC-5FCF9306BB99}" presName="Accent1Text" presStyleLbl="node1" presStyleIdx="3" presStyleCnt="6"/>
      <dgm:spPr/>
    </dgm:pt>
    <dgm:pt modelId="{F5EFAEE1-F0BD-424D-8A79-D86252D6B057}" type="pres">
      <dgm:prSet presAssocID="{E0D5885A-81D8-4AD1-9EDC-5FCF9306BB99}" presName="spaceBetweenRectangles" presStyleCnt="0"/>
      <dgm:spPr/>
    </dgm:pt>
    <dgm:pt modelId="{6C362F38-8FC5-4E15-8D3F-B947D0815EBC}" type="pres">
      <dgm:prSet presAssocID="{1E08871B-2C22-4462-BB59-BA420F020E8A}" presName="composite" presStyleCnt="0"/>
      <dgm:spPr/>
    </dgm:pt>
    <dgm:pt modelId="{A42EC940-ADF5-43DC-B279-80AA66B5BC02}" type="pres">
      <dgm:prSet presAssocID="{1E08871B-2C22-4462-BB59-BA420F020E8A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64BDF85-401C-4EBD-B4AC-697F75A05D23}" type="pres">
      <dgm:prSet presAssocID="{1E08871B-2C22-4462-BB59-BA420F020E8A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5DB9CF5-B315-4A90-8310-2E0D8760FF51}" type="pres">
      <dgm:prSet presAssocID="{1E08871B-2C22-4462-BB59-BA420F020E8A}" presName="BalanceSpacing" presStyleCnt="0"/>
      <dgm:spPr/>
    </dgm:pt>
    <dgm:pt modelId="{5112D8AD-C72F-474F-888A-4E2408F5C806}" type="pres">
      <dgm:prSet presAssocID="{1E08871B-2C22-4462-BB59-BA420F020E8A}" presName="BalanceSpacing1" presStyleCnt="0"/>
      <dgm:spPr/>
    </dgm:pt>
    <dgm:pt modelId="{9F77CC34-16AB-4973-B874-F3CCF7E58AC8}" type="pres">
      <dgm:prSet presAssocID="{6E9177ED-E574-47BB-94C7-C0E9461A1626}" presName="Accent1Text" presStyleLbl="node1" presStyleIdx="5" presStyleCnt="6"/>
      <dgm:spPr/>
    </dgm:pt>
  </dgm:ptLst>
  <dgm:cxnLst>
    <dgm:cxn modelId="{9CE2BF0D-CA31-4360-BD9C-D367AD6BB3C6}" srcId="{28E5BE2D-A385-419C-80CE-C00AC1A9E271}" destId="{1E08871B-2C22-4462-BB59-BA420F020E8A}" srcOrd="2" destOrd="0" parTransId="{DCAE158D-614C-4B5F-986F-7AFB5E366629}" sibTransId="{6E9177ED-E574-47BB-94C7-C0E9461A1626}"/>
    <dgm:cxn modelId="{C3644122-7792-4409-811A-938470204472}" type="presOf" srcId="{28E5BE2D-A385-419C-80CE-C00AC1A9E271}" destId="{734589A9-E217-4C7E-A24E-878D0F2CB1CA}" srcOrd="0" destOrd="0" presId="urn:microsoft.com/office/officeart/2008/layout/AlternatingHexagons"/>
    <dgm:cxn modelId="{2ADE1923-C714-413B-A969-681FF024D006}" type="presOf" srcId="{013B4C35-B635-43D2-911C-0F51C96CA9E1}" destId="{8A187427-A65A-4CB3-A787-767E6659D28A}" srcOrd="0" destOrd="0" presId="urn:microsoft.com/office/officeart/2008/layout/AlternatingHexagons"/>
    <dgm:cxn modelId="{4220F124-9D80-4A4D-8F3E-36CC7C6A43C3}" type="presOf" srcId="{1E08871B-2C22-4462-BB59-BA420F020E8A}" destId="{A42EC940-ADF5-43DC-B279-80AA66B5BC02}" srcOrd="0" destOrd="0" presId="urn:microsoft.com/office/officeart/2008/layout/AlternatingHexagons"/>
    <dgm:cxn modelId="{A18F2D5C-D902-4AD7-AA7A-2E6F8912CBA3}" type="presOf" srcId="{3BD8097E-2227-4A98-9EF9-25A2E036D1CC}" destId="{61B4E068-C3F8-4599-AE5C-EB15C3D375B0}" srcOrd="0" destOrd="0" presId="urn:microsoft.com/office/officeart/2008/layout/AlternatingHexagons"/>
    <dgm:cxn modelId="{700D788D-C4E2-43ED-9F83-384D49238AAA}" srcId="{28E5BE2D-A385-419C-80CE-C00AC1A9E271}" destId="{3BD8097E-2227-4A98-9EF9-25A2E036D1CC}" srcOrd="0" destOrd="0" parTransId="{F155C8E6-8F71-4865-B9CD-3D428595A744}" sibTransId="{305E0547-6AE5-49F5-B1E3-00AF0A46827C}"/>
    <dgm:cxn modelId="{2CAC53A2-A3FC-4537-AFE5-D60F04F27AC0}" type="presOf" srcId="{305E0547-6AE5-49F5-B1E3-00AF0A46827C}" destId="{6C415356-70EF-49BD-B2AC-635415EE3564}" srcOrd="0" destOrd="0" presId="urn:microsoft.com/office/officeart/2008/layout/AlternatingHexagons"/>
    <dgm:cxn modelId="{E60DCBCE-87EB-47A8-A84D-7FA39540C1DC}" type="presOf" srcId="{E0D5885A-81D8-4AD1-9EDC-5FCF9306BB99}" destId="{5453D9C7-6078-49CB-81C2-6C73EB2B18A5}" srcOrd="0" destOrd="0" presId="urn:microsoft.com/office/officeart/2008/layout/AlternatingHexagons"/>
    <dgm:cxn modelId="{0CDFC6EF-89F6-4978-B539-0AA9B5E7FD77}" type="presOf" srcId="{6E9177ED-E574-47BB-94C7-C0E9461A1626}" destId="{9F77CC34-16AB-4973-B874-F3CCF7E58AC8}" srcOrd="0" destOrd="0" presId="urn:microsoft.com/office/officeart/2008/layout/AlternatingHexagons"/>
    <dgm:cxn modelId="{9F7454F3-C71D-492B-BACD-C9F5BF615D76}" srcId="{28E5BE2D-A385-419C-80CE-C00AC1A9E271}" destId="{013B4C35-B635-43D2-911C-0F51C96CA9E1}" srcOrd="1" destOrd="0" parTransId="{18A444E4-0458-4D3B-915A-F6DCBA8E0D01}" sibTransId="{E0D5885A-81D8-4AD1-9EDC-5FCF9306BB99}"/>
    <dgm:cxn modelId="{C913FFCC-368F-4F50-B5FA-4AE48129D917}" type="presParOf" srcId="{734589A9-E217-4C7E-A24E-878D0F2CB1CA}" destId="{C9684E8D-B600-4305-8CCD-6D5EFF18DE20}" srcOrd="0" destOrd="0" presId="urn:microsoft.com/office/officeart/2008/layout/AlternatingHexagons"/>
    <dgm:cxn modelId="{9E5C8C45-83CC-4F92-9EB6-054503078DC3}" type="presParOf" srcId="{C9684E8D-B600-4305-8CCD-6D5EFF18DE20}" destId="{61B4E068-C3F8-4599-AE5C-EB15C3D375B0}" srcOrd="0" destOrd="0" presId="urn:microsoft.com/office/officeart/2008/layout/AlternatingHexagons"/>
    <dgm:cxn modelId="{15C783C5-B761-4402-AD89-B62E25FFC36E}" type="presParOf" srcId="{C9684E8D-B600-4305-8CCD-6D5EFF18DE20}" destId="{BA8496FE-F7BF-45D3-B18D-89A21872529E}" srcOrd="1" destOrd="0" presId="urn:microsoft.com/office/officeart/2008/layout/AlternatingHexagons"/>
    <dgm:cxn modelId="{28B9E1D5-11DE-4838-B7B0-AB98FAF5A476}" type="presParOf" srcId="{C9684E8D-B600-4305-8CCD-6D5EFF18DE20}" destId="{E4947378-3E6D-4CC7-9BDC-406AED0FA66F}" srcOrd="2" destOrd="0" presId="urn:microsoft.com/office/officeart/2008/layout/AlternatingHexagons"/>
    <dgm:cxn modelId="{06ABFBF8-C835-403B-89DE-D1895E466737}" type="presParOf" srcId="{C9684E8D-B600-4305-8CCD-6D5EFF18DE20}" destId="{99972BA4-80B1-44E1-8E30-D60819C0D3D2}" srcOrd="3" destOrd="0" presId="urn:microsoft.com/office/officeart/2008/layout/AlternatingHexagons"/>
    <dgm:cxn modelId="{96CC7696-2025-48B1-AFDA-BC96E07E1B31}" type="presParOf" srcId="{C9684E8D-B600-4305-8CCD-6D5EFF18DE20}" destId="{6C415356-70EF-49BD-B2AC-635415EE3564}" srcOrd="4" destOrd="0" presId="urn:microsoft.com/office/officeart/2008/layout/AlternatingHexagons"/>
    <dgm:cxn modelId="{2CBAAA68-86AE-4D15-88FE-FC5B8C6B2375}" type="presParOf" srcId="{734589A9-E217-4C7E-A24E-878D0F2CB1CA}" destId="{E8A0732C-4AAA-4C79-BC86-6BEAB3B92BA9}" srcOrd="1" destOrd="0" presId="urn:microsoft.com/office/officeart/2008/layout/AlternatingHexagons"/>
    <dgm:cxn modelId="{FA6C14F5-A472-40BA-974C-54ABC9FBDA06}" type="presParOf" srcId="{734589A9-E217-4C7E-A24E-878D0F2CB1CA}" destId="{D07A7298-E8C9-4F88-B657-E539B2FF7830}" srcOrd="2" destOrd="0" presId="urn:microsoft.com/office/officeart/2008/layout/AlternatingHexagons"/>
    <dgm:cxn modelId="{D1416342-7EE2-4C4A-B2E0-8F57F50C78F9}" type="presParOf" srcId="{D07A7298-E8C9-4F88-B657-E539B2FF7830}" destId="{8A187427-A65A-4CB3-A787-767E6659D28A}" srcOrd="0" destOrd="0" presId="urn:microsoft.com/office/officeart/2008/layout/AlternatingHexagons"/>
    <dgm:cxn modelId="{6D7901C2-DA6A-4F8F-8C15-778DA2E222ED}" type="presParOf" srcId="{D07A7298-E8C9-4F88-B657-E539B2FF7830}" destId="{DF19394F-2A91-486C-BFCD-48DF1AC342A6}" srcOrd="1" destOrd="0" presId="urn:microsoft.com/office/officeart/2008/layout/AlternatingHexagons"/>
    <dgm:cxn modelId="{F4C31CAA-DEC6-4623-B99B-0FE7D9625994}" type="presParOf" srcId="{D07A7298-E8C9-4F88-B657-E539B2FF7830}" destId="{EC1FD6DA-2C70-478A-8625-2B0669428067}" srcOrd="2" destOrd="0" presId="urn:microsoft.com/office/officeart/2008/layout/AlternatingHexagons"/>
    <dgm:cxn modelId="{8931515C-1061-45D6-849D-C979BDAADBB4}" type="presParOf" srcId="{D07A7298-E8C9-4F88-B657-E539B2FF7830}" destId="{D37D660D-D33D-4A32-B028-9962F2CBB3E0}" srcOrd="3" destOrd="0" presId="urn:microsoft.com/office/officeart/2008/layout/AlternatingHexagons"/>
    <dgm:cxn modelId="{7D6EA9C1-4A0B-4DF8-9851-C408D6449D30}" type="presParOf" srcId="{D07A7298-E8C9-4F88-B657-E539B2FF7830}" destId="{5453D9C7-6078-49CB-81C2-6C73EB2B18A5}" srcOrd="4" destOrd="0" presId="urn:microsoft.com/office/officeart/2008/layout/AlternatingHexagons"/>
    <dgm:cxn modelId="{0BC32391-FE20-433F-B152-0D09D75DDDAA}" type="presParOf" srcId="{734589A9-E217-4C7E-A24E-878D0F2CB1CA}" destId="{F5EFAEE1-F0BD-424D-8A79-D86252D6B057}" srcOrd="3" destOrd="0" presId="urn:microsoft.com/office/officeart/2008/layout/AlternatingHexagons"/>
    <dgm:cxn modelId="{EB518C06-BACA-4CEE-A119-21BA9F58756A}" type="presParOf" srcId="{734589A9-E217-4C7E-A24E-878D0F2CB1CA}" destId="{6C362F38-8FC5-4E15-8D3F-B947D0815EBC}" srcOrd="4" destOrd="0" presId="urn:microsoft.com/office/officeart/2008/layout/AlternatingHexagons"/>
    <dgm:cxn modelId="{F9D2B4BD-6939-43A4-84BF-69013FB80966}" type="presParOf" srcId="{6C362F38-8FC5-4E15-8D3F-B947D0815EBC}" destId="{A42EC940-ADF5-43DC-B279-80AA66B5BC02}" srcOrd="0" destOrd="0" presId="urn:microsoft.com/office/officeart/2008/layout/AlternatingHexagons"/>
    <dgm:cxn modelId="{071F4AD3-4E1B-4922-9779-CFEA2B0D39D6}" type="presParOf" srcId="{6C362F38-8FC5-4E15-8D3F-B947D0815EBC}" destId="{664BDF85-401C-4EBD-B4AC-697F75A05D23}" srcOrd="1" destOrd="0" presId="urn:microsoft.com/office/officeart/2008/layout/AlternatingHexagons"/>
    <dgm:cxn modelId="{66E34566-257F-436E-B62A-D07F12EEB863}" type="presParOf" srcId="{6C362F38-8FC5-4E15-8D3F-B947D0815EBC}" destId="{A5DB9CF5-B315-4A90-8310-2E0D8760FF51}" srcOrd="2" destOrd="0" presId="urn:microsoft.com/office/officeart/2008/layout/AlternatingHexagons"/>
    <dgm:cxn modelId="{DE7A573D-7095-48E7-91E6-4723673A6D00}" type="presParOf" srcId="{6C362F38-8FC5-4E15-8D3F-B947D0815EBC}" destId="{5112D8AD-C72F-474F-888A-4E2408F5C806}" srcOrd="3" destOrd="0" presId="urn:microsoft.com/office/officeart/2008/layout/AlternatingHexagons"/>
    <dgm:cxn modelId="{8395EEC5-5A10-4D69-958E-21F652573294}" type="presParOf" srcId="{6C362F38-8FC5-4E15-8D3F-B947D0815EBC}" destId="{9F77CC34-16AB-4973-B874-F3CCF7E58AC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E5BE2D-A385-419C-80CE-C00AC1A9E27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08871B-2C22-4462-BB59-BA420F020E8A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zh-CN" altLang="en-US" sz="2400" dirty="0"/>
        </a:p>
      </dgm:t>
    </dgm:pt>
    <dgm:pt modelId="{6E9177ED-E574-47BB-94C7-C0E9461A1626}" type="sibTrans" cxnId="{9CE2BF0D-CA31-4360-BD9C-D367AD6BB3C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/>
            <a:t>南苑新推</a:t>
          </a:r>
        </a:p>
      </dgm:t>
    </dgm:pt>
    <dgm:pt modelId="{DCAE158D-614C-4B5F-986F-7AFB5E366629}" type="parTrans" cxnId="{9CE2BF0D-CA31-4360-BD9C-D367AD6BB3C6}">
      <dgm:prSet/>
      <dgm:spPr/>
      <dgm:t>
        <a:bodyPr/>
        <a:lstStyle/>
        <a:p>
          <a:endParaRPr lang="zh-CN" altLang="en-US"/>
        </a:p>
      </dgm:t>
    </dgm:pt>
    <dgm:pt modelId="{734589A9-E217-4C7E-A24E-878D0F2CB1CA}" type="pres">
      <dgm:prSet presAssocID="{28E5BE2D-A385-419C-80CE-C00AC1A9E271}" presName="Name0" presStyleCnt="0">
        <dgm:presLayoutVars>
          <dgm:chMax/>
          <dgm:chPref/>
          <dgm:dir/>
          <dgm:animLvl val="lvl"/>
        </dgm:presLayoutVars>
      </dgm:prSet>
      <dgm:spPr/>
    </dgm:pt>
    <dgm:pt modelId="{6C362F38-8FC5-4E15-8D3F-B947D0815EBC}" type="pres">
      <dgm:prSet presAssocID="{1E08871B-2C22-4462-BB59-BA420F020E8A}" presName="composite" presStyleCnt="0"/>
      <dgm:spPr/>
    </dgm:pt>
    <dgm:pt modelId="{A42EC940-ADF5-43DC-B279-80AA66B5BC02}" type="pres">
      <dgm:prSet presAssocID="{1E08871B-2C22-4462-BB59-BA420F020E8A}" presName="Parent1" presStyleLbl="node1" presStyleIdx="0" presStyleCnt="2" custScaleX="255887" custScaleY="255887" custLinFactNeighborX="-25574">
        <dgm:presLayoutVars>
          <dgm:chMax val="1"/>
          <dgm:chPref val="1"/>
          <dgm:bulletEnabled val="1"/>
        </dgm:presLayoutVars>
      </dgm:prSet>
      <dgm:spPr/>
    </dgm:pt>
    <dgm:pt modelId="{664BDF85-401C-4EBD-B4AC-697F75A05D23}" type="pres">
      <dgm:prSet presAssocID="{1E08871B-2C22-4462-BB59-BA420F020E8A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5DB9CF5-B315-4A90-8310-2E0D8760FF51}" type="pres">
      <dgm:prSet presAssocID="{1E08871B-2C22-4462-BB59-BA420F020E8A}" presName="BalanceSpacing" presStyleCnt="0"/>
      <dgm:spPr/>
    </dgm:pt>
    <dgm:pt modelId="{5112D8AD-C72F-474F-888A-4E2408F5C806}" type="pres">
      <dgm:prSet presAssocID="{1E08871B-2C22-4462-BB59-BA420F020E8A}" presName="BalanceSpacing1" presStyleCnt="0"/>
      <dgm:spPr/>
    </dgm:pt>
    <dgm:pt modelId="{9F77CC34-16AB-4973-B874-F3CCF7E58AC8}" type="pres">
      <dgm:prSet presAssocID="{6E9177ED-E574-47BB-94C7-C0E9461A1626}" presName="Accent1Text" presStyleLbl="node1" presStyleIdx="1" presStyleCnt="2" custScaleX="255887" custScaleY="255887" custLinFactX="100000" custLinFactNeighborX="101568" custLinFactNeighborY="0"/>
      <dgm:spPr/>
    </dgm:pt>
  </dgm:ptLst>
  <dgm:cxnLst>
    <dgm:cxn modelId="{9CE2BF0D-CA31-4360-BD9C-D367AD6BB3C6}" srcId="{28E5BE2D-A385-419C-80CE-C00AC1A9E271}" destId="{1E08871B-2C22-4462-BB59-BA420F020E8A}" srcOrd="0" destOrd="0" parTransId="{DCAE158D-614C-4B5F-986F-7AFB5E366629}" sibTransId="{6E9177ED-E574-47BB-94C7-C0E9461A1626}"/>
    <dgm:cxn modelId="{C3644122-7792-4409-811A-938470204472}" type="presOf" srcId="{28E5BE2D-A385-419C-80CE-C00AC1A9E271}" destId="{734589A9-E217-4C7E-A24E-878D0F2CB1CA}" srcOrd="0" destOrd="0" presId="urn:microsoft.com/office/officeart/2008/layout/AlternatingHexagons"/>
    <dgm:cxn modelId="{4220F124-9D80-4A4D-8F3E-36CC7C6A43C3}" type="presOf" srcId="{1E08871B-2C22-4462-BB59-BA420F020E8A}" destId="{A42EC940-ADF5-43DC-B279-80AA66B5BC02}" srcOrd="0" destOrd="0" presId="urn:microsoft.com/office/officeart/2008/layout/AlternatingHexagons"/>
    <dgm:cxn modelId="{0CDFC6EF-89F6-4978-B539-0AA9B5E7FD77}" type="presOf" srcId="{6E9177ED-E574-47BB-94C7-C0E9461A1626}" destId="{9F77CC34-16AB-4973-B874-F3CCF7E58AC8}" srcOrd="0" destOrd="0" presId="urn:microsoft.com/office/officeart/2008/layout/AlternatingHexagons"/>
    <dgm:cxn modelId="{EB518C06-BACA-4CEE-A119-21BA9F58756A}" type="presParOf" srcId="{734589A9-E217-4C7E-A24E-878D0F2CB1CA}" destId="{6C362F38-8FC5-4E15-8D3F-B947D0815EBC}" srcOrd="0" destOrd="0" presId="urn:microsoft.com/office/officeart/2008/layout/AlternatingHexagons"/>
    <dgm:cxn modelId="{F9D2B4BD-6939-43A4-84BF-69013FB80966}" type="presParOf" srcId="{6C362F38-8FC5-4E15-8D3F-B947D0815EBC}" destId="{A42EC940-ADF5-43DC-B279-80AA66B5BC02}" srcOrd="0" destOrd="0" presId="urn:microsoft.com/office/officeart/2008/layout/AlternatingHexagons"/>
    <dgm:cxn modelId="{071F4AD3-4E1B-4922-9779-CFEA2B0D39D6}" type="presParOf" srcId="{6C362F38-8FC5-4E15-8D3F-B947D0815EBC}" destId="{664BDF85-401C-4EBD-B4AC-697F75A05D23}" srcOrd="1" destOrd="0" presId="urn:microsoft.com/office/officeart/2008/layout/AlternatingHexagons"/>
    <dgm:cxn modelId="{66E34566-257F-436E-B62A-D07F12EEB863}" type="presParOf" srcId="{6C362F38-8FC5-4E15-8D3F-B947D0815EBC}" destId="{A5DB9CF5-B315-4A90-8310-2E0D8760FF51}" srcOrd="2" destOrd="0" presId="urn:microsoft.com/office/officeart/2008/layout/AlternatingHexagons"/>
    <dgm:cxn modelId="{DE7A573D-7095-48E7-91E6-4723673A6D00}" type="presParOf" srcId="{6C362F38-8FC5-4E15-8D3F-B947D0815EBC}" destId="{5112D8AD-C72F-474F-888A-4E2408F5C806}" srcOrd="3" destOrd="0" presId="urn:microsoft.com/office/officeart/2008/layout/AlternatingHexagons"/>
    <dgm:cxn modelId="{8395EEC5-5A10-4D69-958E-21F652573294}" type="presParOf" srcId="{6C362F38-8FC5-4E15-8D3F-B947D0815EBC}" destId="{9F77CC34-16AB-4973-B874-F3CCF7E58AC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CA232-14A4-4C1C-830C-B64D9771CBD7}">
      <dsp:nvSpPr>
        <dsp:cNvPr id="0" name=""/>
        <dsp:cNvSpPr/>
      </dsp:nvSpPr>
      <dsp:spPr>
        <a:xfrm>
          <a:off x="0" y="456063"/>
          <a:ext cx="84763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AC608-B17E-4577-83C2-EBD183B58F0F}">
      <dsp:nvSpPr>
        <dsp:cNvPr id="0" name=""/>
        <dsp:cNvSpPr/>
      </dsp:nvSpPr>
      <dsp:spPr>
        <a:xfrm>
          <a:off x="423818" y="28023"/>
          <a:ext cx="4804910" cy="85608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0" tIns="0" rIns="2242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PART 01                            </a:t>
          </a:r>
          <a:r>
            <a:rPr lang="zh-CN" alt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团队介绍</a:t>
          </a:r>
          <a:endParaRPr lang="zh-CN" altLang="en-US" sz="2400" kern="1200" dirty="0"/>
        </a:p>
      </dsp:txBody>
      <dsp:txXfrm>
        <a:off x="465608" y="69813"/>
        <a:ext cx="4721330" cy="772500"/>
      </dsp:txXfrm>
    </dsp:sp>
    <dsp:sp modelId="{E55A9318-84A7-462B-B11A-D77B79C07D23}">
      <dsp:nvSpPr>
        <dsp:cNvPr id="0" name=""/>
        <dsp:cNvSpPr/>
      </dsp:nvSpPr>
      <dsp:spPr>
        <a:xfrm>
          <a:off x="0" y="1735077"/>
          <a:ext cx="84763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761F-9BEA-4EE2-91A2-4B7553D50C56}">
      <dsp:nvSpPr>
        <dsp:cNvPr id="0" name=""/>
        <dsp:cNvSpPr/>
      </dsp:nvSpPr>
      <dsp:spPr>
        <a:xfrm>
          <a:off x="423818" y="1343463"/>
          <a:ext cx="4804791" cy="85608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0" tIns="0" rIns="2242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PART 02                           </a:t>
          </a:r>
          <a:r>
            <a:rPr lang="zh-CN" alt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项目介绍</a:t>
          </a:r>
          <a:endParaRPr lang="zh-CN" altLang="en-US" sz="2400" kern="1200" dirty="0"/>
        </a:p>
      </dsp:txBody>
      <dsp:txXfrm>
        <a:off x="465608" y="1385253"/>
        <a:ext cx="4721211" cy="772500"/>
      </dsp:txXfrm>
    </dsp:sp>
    <dsp:sp modelId="{3E314528-623D-44CF-A407-7D7D37EACFFC}">
      <dsp:nvSpPr>
        <dsp:cNvPr id="0" name=""/>
        <dsp:cNvSpPr/>
      </dsp:nvSpPr>
      <dsp:spPr>
        <a:xfrm>
          <a:off x="0" y="3086943"/>
          <a:ext cx="847636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9D695-26F1-486A-AD7E-631BC55E356D}">
      <dsp:nvSpPr>
        <dsp:cNvPr id="0" name=""/>
        <dsp:cNvSpPr/>
      </dsp:nvSpPr>
      <dsp:spPr>
        <a:xfrm>
          <a:off x="449353" y="2658903"/>
          <a:ext cx="4772335" cy="85608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270" tIns="0" rIns="22427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PART 03                           </a:t>
          </a:r>
          <a:r>
            <a:rPr lang="zh-CN" altLang="en-US" sz="2400" kern="12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rPr>
            <a:t>项目链接</a:t>
          </a:r>
          <a:endParaRPr lang="zh-CN" altLang="en-US" sz="2400" kern="1200" dirty="0"/>
        </a:p>
      </dsp:txBody>
      <dsp:txXfrm>
        <a:off x="491143" y="2700693"/>
        <a:ext cx="4688755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068-C3F8-4599-AE5C-EB15C3D375B0}">
      <dsp:nvSpPr>
        <dsp:cNvPr id="0" name=""/>
        <dsp:cNvSpPr/>
      </dsp:nvSpPr>
      <dsp:spPr>
        <a:xfrm rot="5400000">
          <a:off x="2556624" y="94910"/>
          <a:ext cx="1436513" cy="12497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登录注册功能</a:t>
          </a:r>
        </a:p>
      </dsp:txBody>
      <dsp:txXfrm rot="-5400000">
        <a:off x="2844752" y="225394"/>
        <a:ext cx="860256" cy="988799"/>
      </dsp:txXfrm>
    </dsp:sp>
    <dsp:sp modelId="{BA8496FE-F7BF-45D3-B18D-89A21872529E}">
      <dsp:nvSpPr>
        <dsp:cNvPr id="0" name=""/>
        <dsp:cNvSpPr/>
      </dsp:nvSpPr>
      <dsp:spPr>
        <a:xfrm>
          <a:off x="3937688" y="288840"/>
          <a:ext cx="1603148" cy="86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15356-70EF-49BD-B2AC-635415EE3564}">
      <dsp:nvSpPr>
        <dsp:cNvPr id="0" name=""/>
        <dsp:cNvSpPr/>
      </dsp:nvSpPr>
      <dsp:spPr>
        <a:xfrm rot="5400000">
          <a:off x="1206876" y="94910"/>
          <a:ext cx="1436513" cy="12497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连接服务器</a:t>
          </a:r>
        </a:p>
      </dsp:txBody>
      <dsp:txXfrm rot="-5400000">
        <a:off x="1495004" y="225394"/>
        <a:ext cx="860256" cy="988799"/>
      </dsp:txXfrm>
    </dsp:sp>
    <dsp:sp modelId="{8A187427-A65A-4CB3-A787-767E6659D28A}">
      <dsp:nvSpPr>
        <dsp:cNvPr id="0" name=""/>
        <dsp:cNvSpPr/>
      </dsp:nvSpPr>
      <dsp:spPr>
        <a:xfrm rot="5400000">
          <a:off x="1879164" y="1314223"/>
          <a:ext cx="1436513" cy="12497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推送新闻算法</a:t>
          </a:r>
        </a:p>
      </dsp:txBody>
      <dsp:txXfrm rot="-5400000">
        <a:off x="2167292" y="1444707"/>
        <a:ext cx="860256" cy="988799"/>
      </dsp:txXfrm>
    </dsp:sp>
    <dsp:sp modelId="{DF19394F-2A91-486C-BFCD-48DF1AC342A6}">
      <dsp:nvSpPr>
        <dsp:cNvPr id="0" name=""/>
        <dsp:cNvSpPr/>
      </dsp:nvSpPr>
      <dsp:spPr>
        <a:xfrm>
          <a:off x="369389" y="1508152"/>
          <a:ext cx="1551434" cy="86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3D9C7-6078-49CB-81C2-6C73EB2B18A5}">
      <dsp:nvSpPr>
        <dsp:cNvPr id="0" name=""/>
        <dsp:cNvSpPr/>
      </dsp:nvSpPr>
      <dsp:spPr>
        <a:xfrm rot="5400000">
          <a:off x="3228912" y="1314223"/>
          <a:ext cx="1436513" cy="12497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UI</a:t>
          </a:r>
          <a:r>
            <a:rPr lang="zh-CN" altLang="en-US" sz="2800" kern="1200" dirty="0"/>
            <a:t>美化</a:t>
          </a:r>
        </a:p>
      </dsp:txBody>
      <dsp:txXfrm rot="-5400000">
        <a:off x="3517040" y="1444707"/>
        <a:ext cx="860256" cy="988799"/>
      </dsp:txXfrm>
    </dsp:sp>
    <dsp:sp modelId="{A42EC940-ADF5-43DC-B279-80AA66B5BC02}">
      <dsp:nvSpPr>
        <dsp:cNvPr id="0" name=""/>
        <dsp:cNvSpPr/>
      </dsp:nvSpPr>
      <dsp:spPr>
        <a:xfrm rot="5400000">
          <a:off x="2556624" y="2533535"/>
          <a:ext cx="1436513" cy="12497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实验总结</a:t>
          </a:r>
        </a:p>
      </dsp:txBody>
      <dsp:txXfrm rot="-5400000">
        <a:off x="2844752" y="2664019"/>
        <a:ext cx="860256" cy="988799"/>
      </dsp:txXfrm>
    </dsp:sp>
    <dsp:sp modelId="{664BDF85-401C-4EBD-B4AC-697F75A05D23}">
      <dsp:nvSpPr>
        <dsp:cNvPr id="0" name=""/>
        <dsp:cNvSpPr/>
      </dsp:nvSpPr>
      <dsp:spPr>
        <a:xfrm>
          <a:off x="3937688" y="2727464"/>
          <a:ext cx="1603148" cy="86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7CC34-16AB-4973-B874-F3CCF7E58AC8}">
      <dsp:nvSpPr>
        <dsp:cNvPr id="0" name=""/>
        <dsp:cNvSpPr/>
      </dsp:nvSpPr>
      <dsp:spPr>
        <a:xfrm rot="5400000">
          <a:off x="1206876" y="2533535"/>
          <a:ext cx="1436513" cy="124976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用户功能权限</a:t>
          </a:r>
        </a:p>
      </dsp:txBody>
      <dsp:txXfrm rot="-5400000">
        <a:off x="1495004" y="2664019"/>
        <a:ext cx="860256" cy="98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EC940-ADF5-43DC-B279-80AA66B5BC02}">
      <dsp:nvSpPr>
        <dsp:cNvPr id="0" name=""/>
        <dsp:cNvSpPr/>
      </dsp:nvSpPr>
      <dsp:spPr>
        <a:xfrm rot="5400000">
          <a:off x="353097" y="211016"/>
          <a:ext cx="1681036" cy="146250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 rot="-5400000">
        <a:off x="690270" y="363710"/>
        <a:ext cx="1006689" cy="1157114"/>
      </dsp:txXfrm>
    </dsp:sp>
    <dsp:sp modelId="{664BDF85-401C-4EBD-B4AC-697F75A05D23}">
      <dsp:nvSpPr>
        <dsp:cNvPr id="0" name=""/>
        <dsp:cNvSpPr/>
      </dsp:nvSpPr>
      <dsp:spPr>
        <a:xfrm>
          <a:off x="1642896" y="745184"/>
          <a:ext cx="733150" cy="394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7CC34-16AB-4973-B874-F3CCF7E58AC8}">
      <dsp:nvSpPr>
        <dsp:cNvPr id="0" name=""/>
        <dsp:cNvSpPr/>
      </dsp:nvSpPr>
      <dsp:spPr>
        <a:xfrm rot="5400000">
          <a:off x="795544" y="211016"/>
          <a:ext cx="1681036" cy="146250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南苑新推</a:t>
          </a:r>
        </a:p>
      </dsp:txBody>
      <dsp:txXfrm rot="-5400000">
        <a:off x="1132717" y="363710"/>
        <a:ext cx="1006689" cy="1157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AF21E-AA1D-4678-9985-583FF147C867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13EF-56DF-477F-9799-2CC6E8A63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3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4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61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4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E13EF-56DF-477F-9799-2CC6E8A63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555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12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7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13EF-56DF-477F-9799-2CC6E8A63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4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68512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182274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679425" y="2266122"/>
            <a:ext cx="1829038" cy="1828676"/>
          </a:xfrm>
          <a:custGeom>
            <a:avLst/>
            <a:gdLst>
              <a:gd name="connsiteX0" fmla="*/ 1080000 w 2160000"/>
              <a:gd name="connsiteY0" fmla="*/ 0 h 2159572"/>
              <a:gd name="connsiteX1" fmla="*/ 2160000 w 2160000"/>
              <a:gd name="connsiteY1" fmla="*/ 1079786 h 2159572"/>
              <a:gd name="connsiteX2" fmla="*/ 1080000 w 2160000"/>
              <a:gd name="connsiteY2" fmla="*/ 2159572 h 2159572"/>
              <a:gd name="connsiteX3" fmla="*/ 0 w 2160000"/>
              <a:gd name="connsiteY3" fmla="*/ 1079786 h 2159572"/>
              <a:gd name="connsiteX4" fmla="*/ 1080000 w 2160000"/>
              <a:gd name="connsiteY4" fmla="*/ 0 h 215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59572">
                <a:moveTo>
                  <a:pt x="1080000" y="0"/>
                </a:moveTo>
                <a:cubicBezTo>
                  <a:pt x="1676468" y="0"/>
                  <a:pt x="2160000" y="483437"/>
                  <a:pt x="2160000" y="1079786"/>
                </a:cubicBezTo>
                <a:cubicBezTo>
                  <a:pt x="2160000" y="1676135"/>
                  <a:pt x="1676468" y="2159572"/>
                  <a:pt x="1080000" y="2159572"/>
                </a:cubicBezTo>
                <a:cubicBezTo>
                  <a:pt x="483532" y="2159572"/>
                  <a:pt x="0" y="1676135"/>
                  <a:pt x="0" y="1079786"/>
                </a:cubicBezTo>
                <a:cubicBezTo>
                  <a:pt x="0" y="483437"/>
                  <a:pt x="483532" y="0"/>
                  <a:pt x="108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1293017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230786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516855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67864" y="2427901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9131445" y="1787635"/>
            <a:ext cx="1767538" cy="1768040"/>
          </a:xfrm>
          <a:custGeom>
            <a:avLst/>
            <a:gdLst>
              <a:gd name="connsiteX0" fmla="*/ 883769 w 1767538"/>
              <a:gd name="connsiteY0" fmla="*/ 0 h 1768040"/>
              <a:gd name="connsiteX1" fmla="*/ 1767538 w 1767538"/>
              <a:gd name="connsiteY1" fmla="*/ 884020 h 1768040"/>
              <a:gd name="connsiteX2" fmla="*/ 883769 w 1767538"/>
              <a:gd name="connsiteY2" fmla="*/ 1768040 h 1768040"/>
              <a:gd name="connsiteX3" fmla="*/ 0 w 1767538"/>
              <a:gd name="connsiteY3" fmla="*/ 884020 h 17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7538" h="1768040">
                <a:moveTo>
                  <a:pt x="883769" y="0"/>
                </a:moveTo>
                <a:lnTo>
                  <a:pt x="1767538" y="884020"/>
                </a:lnTo>
                <a:lnTo>
                  <a:pt x="883769" y="1768040"/>
                </a:lnTo>
                <a:lnTo>
                  <a:pt x="0" y="8840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038226" y="1866901"/>
            <a:ext cx="3143250" cy="3946525"/>
          </a:xfrm>
          <a:custGeom>
            <a:avLst/>
            <a:gdLst>
              <a:gd name="connsiteX0" fmla="*/ 0 w 3143250"/>
              <a:gd name="connsiteY0" fmla="*/ 0 h 3946525"/>
              <a:gd name="connsiteX1" fmla="*/ 3143250 w 3143250"/>
              <a:gd name="connsiteY1" fmla="*/ 0 h 3946525"/>
              <a:gd name="connsiteX2" fmla="*/ 3143250 w 3143250"/>
              <a:gd name="connsiteY2" fmla="*/ 3946525 h 3946525"/>
              <a:gd name="connsiteX3" fmla="*/ 0 w 3143250"/>
              <a:gd name="connsiteY3" fmla="*/ 3946525 h 394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946525">
                <a:moveTo>
                  <a:pt x="0" y="0"/>
                </a:moveTo>
                <a:lnTo>
                  <a:pt x="3143250" y="0"/>
                </a:lnTo>
                <a:lnTo>
                  <a:pt x="3143250" y="3946525"/>
                </a:lnTo>
                <a:lnTo>
                  <a:pt x="0" y="3946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6905625" y="1866901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6905625" y="3903307"/>
            <a:ext cx="4248150" cy="1910119"/>
          </a:xfrm>
          <a:custGeom>
            <a:avLst/>
            <a:gdLst>
              <a:gd name="connsiteX0" fmla="*/ 0 w 4248150"/>
              <a:gd name="connsiteY0" fmla="*/ 0 h 1910119"/>
              <a:gd name="connsiteX1" fmla="*/ 4248150 w 4248150"/>
              <a:gd name="connsiteY1" fmla="*/ 0 h 1910119"/>
              <a:gd name="connsiteX2" fmla="*/ 4248150 w 4248150"/>
              <a:gd name="connsiteY2" fmla="*/ 1910119 h 1910119"/>
              <a:gd name="connsiteX3" fmla="*/ 0 w 4248150"/>
              <a:gd name="connsiteY3" fmla="*/ 1910119 h 19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1910119">
                <a:moveTo>
                  <a:pt x="0" y="0"/>
                </a:moveTo>
                <a:lnTo>
                  <a:pt x="4248150" y="0"/>
                </a:lnTo>
                <a:lnTo>
                  <a:pt x="4248150" y="1910119"/>
                </a:lnTo>
                <a:lnTo>
                  <a:pt x="0" y="1910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904224" y="1683655"/>
            <a:ext cx="7583462" cy="4287616"/>
          </a:xfrm>
          <a:custGeom>
            <a:avLst/>
            <a:gdLst>
              <a:gd name="connsiteX0" fmla="*/ 0 w 7583462"/>
              <a:gd name="connsiteY0" fmla="*/ 0 h 4287616"/>
              <a:gd name="connsiteX1" fmla="*/ 7583462 w 7583462"/>
              <a:gd name="connsiteY1" fmla="*/ 0 h 4287616"/>
              <a:gd name="connsiteX2" fmla="*/ 7583462 w 7583462"/>
              <a:gd name="connsiteY2" fmla="*/ 4287616 h 4287616"/>
              <a:gd name="connsiteX3" fmla="*/ 0 w 7583462"/>
              <a:gd name="connsiteY3" fmla="*/ 4287616 h 428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462" h="4287616">
                <a:moveTo>
                  <a:pt x="0" y="0"/>
                </a:moveTo>
                <a:lnTo>
                  <a:pt x="7583462" y="0"/>
                </a:lnTo>
                <a:lnTo>
                  <a:pt x="7583462" y="4287616"/>
                </a:lnTo>
                <a:lnTo>
                  <a:pt x="0" y="42876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8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52500" y="1574801"/>
            <a:ext cx="5168900" cy="2214563"/>
          </a:xfrm>
          <a:custGeom>
            <a:avLst/>
            <a:gdLst>
              <a:gd name="connsiteX0" fmla="*/ 0 w 5168900"/>
              <a:gd name="connsiteY0" fmla="*/ 0 h 2214563"/>
              <a:gd name="connsiteX1" fmla="*/ 5168900 w 5168900"/>
              <a:gd name="connsiteY1" fmla="*/ 0 h 2214563"/>
              <a:gd name="connsiteX2" fmla="*/ 5168900 w 5168900"/>
              <a:gd name="connsiteY2" fmla="*/ 2214563 h 2214563"/>
              <a:gd name="connsiteX3" fmla="*/ 0 w 5168900"/>
              <a:gd name="connsiteY3" fmla="*/ 2214563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8900" h="2214563">
                <a:moveTo>
                  <a:pt x="0" y="0"/>
                </a:moveTo>
                <a:lnTo>
                  <a:pt x="5168900" y="0"/>
                </a:lnTo>
                <a:lnTo>
                  <a:pt x="5168900" y="2214563"/>
                </a:lnTo>
                <a:lnTo>
                  <a:pt x="0" y="22145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6527800" y="3910167"/>
            <a:ext cx="4687888" cy="2100107"/>
          </a:xfrm>
          <a:custGeom>
            <a:avLst/>
            <a:gdLst>
              <a:gd name="connsiteX0" fmla="*/ 0 w 4687888"/>
              <a:gd name="connsiteY0" fmla="*/ 0 h 2100107"/>
              <a:gd name="connsiteX1" fmla="*/ 4687888 w 4687888"/>
              <a:gd name="connsiteY1" fmla="*/ 0 h 2100107"/>
              <a:gd name="connsiteX2" fmla="*/ 4687888 w 4687888"/>
              <a:gd name="connsiteY2" fmla="*/ 2100107 h 2100107"/>
              <a:gd name="connsiteX3" fmla="*/ 0 w 4687888"/>
              <a:gd name="connsiteY3" fmla="*/ 2100107 h 210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7888" h="2100107">
                <a:moveTo>
                  <a:pt x="0" y="0"/>
                </a:moveTo>
                <a:lnTo>
                  <a:pt x="4687888" y="0"/>
                </a:lnTo>
                <a:lnTo>
                  <a:pt x="4687888" y="2100107"/>
                </a:lnTo>
                <a:lnTo>
                  <a:pt x="0" y="2100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432175" y="1"/>
            <a:ext cx="8759827" cy="7893048"/>
          </a:xfrm>
          <a:custGeom>
            <a:avLst/>
            <a:gdLst>
              <a:gd name="connsiteX0" fmla="*/ 7838282 w 8759827"/>
              <a:gd name="connsiteY0" fmla="*/ 3101973 h 7893048"/>
              <a:gd name="connsiteX1" fmla="*/ 8759827 w 8759827"/>
              <a:gd name="connsiteY1" fmla="*/ 4025048 h 7893048"/>
              <a:gd name="connsiteX2" fmla="*/ 8759827 w 8759827"/>
              <a:gd name="connsiteY2" fmla="*/ 6969974 h 7893048"/>
              <a:gd name="connsiteX3" fmla="*/ 7838282 w 8759827"/>
              <a:gd name="connsiteY3" fmla="*/ 7893048 h 7893048"/>
              <a:gd name="connsiteX4" fmla="*/ 5446713 w 8759827"/>
              <a:gd name="connsiteY4" fmla="*/ 5497511 h 7893048"/>
              <a:gd name="connsiteX5" fmla="*/ 5087145 w 8759827"/>
              <a:gd name="connsiteY5" fmla="*/ 352424 h 7893048"/>
              <a:gd name="connsiteX6" fmla="*/ 7478714 w 8759827"/>
              <a:gd name="connsiteY6" fmla="*/ 2747962 h 7893048"/>
              <a:gd name="connsiteX7" fmla="*/ 5087145 w 8759827"/>
              <a:gd name="connsiteY7" fmla="*/ 5143499 h 7893048"/>
              <a:gd name="connsiteX8" fmla="*/ 2695578 w 8759827"/>
              <a:gd name="connsiteY8" fmla="*/ 2747962 h 7893048"/>
              <a:gd name="connsiteX9" fmla="*/ 5459391 w 8759827"/>
              <a:gd name="connsiteY9" fmla="*/ 0 h 7893048"/>
              <a:gd name="connsiteX10" fmla="*/ 8759827 w 8759827"/>
              <a:gd name="connsiteY10" fmla="*/ 0 h 7893048"/>
              <a:gd name="connsiteX11" fmla="*/ 8759827 w 8759827"/>
              <a:gd name="connsiteY11" fmla="*/ 1485162 h 7893048"/>
              <a:gd name="connsiteX12" fmla="*/ 7838282 w 8759827"/>
              <a:gd name="connsiteY12" fmla="*/ 2408236 h 7893048"/>
              <a:gd name="connsiteX13" fmla="*/ 5446713 w 8759827"/>
              <a:gd name="connsiteY13" fmla="*/ 12699 h 7893048"/>
              <a:gd name="connsiteX14" fmla="*/ 12678 w 8759827"/>
              <a:gd name="connsiteY14" fmla="*/ 0 h 7893048"/>
              <a:gd name="connsiteX15" fmla="*/ 4770461 w 8759827"/>
              <a:gd name="connsiteY15" fmla="*/ 0 h 7893048"/>
              <a:gd name="connsiteX16" fmla="*/ 4783139 w 8759827"/>
              <a:gd name="connsiteY16" fmla="*/ 12699 h 7893048"/>
              <a:gd name="connsiteX17" fmla="*/ 2391571 w 8759827"/>
              <a:gd name="connsiteY17" fmla="*/ 2408236 h 7893048"/>
              <a:gd name="connsiteX18" fmla="*/ 0 w 8759827"/>
              <a:gd name="connsiteY18" fmla="*/ 12699 h 789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759827" h="7893048">
                <a:moveTo>
                  <a:pt x="7838282" y="3101973"/>
                </a:moveTo>
                <a:lnTo>
                  <a:pt x="8759827" y="4025048"/>
                </a:lnTo>
                <a:lnTo>
                  <a:pt x="8759827" y="6969974"/>
                </a:lnTo>
                <a:lnTo>
                  <a:pt x="7838282" y="7893048"/>
                </a:lnTo>
                <a:lnTo>
                  <a:pt x="5446713" y="5497511"/>
                </a:lnTo>
                <a:close/>
                <a:moveTo>
                  <a:pt x="5087145" y="352424"/>
                </a:moveTo>
                <a:lnTo>
                  <a:pt x="7478714" y="2747962"/>
                </a:lnTo>
                <a:lnTo>
                  <a:pt x="5087145" y="5143499"/>
                </a:lnTo>
                <a:lnTo>
                  <a:pt x="2695578" y="2747962"/>
                </a:lnTo>
                <a:close/>
                <a:moveTo>
                  <a:pt x="5459391" y="0"/>
                </a:moveTo>
                <a:lnTo>
                  <a:pt x="8759827" y="0"/>
                </a:lnTo>
                <a:lnTo>
                  <a:pt x="8759827" y="1485162"/>
                </a:lnTo>
                <a:lnTo>
                  <a:pt x="7838282" y="2408236"/>
                </a:lnTo>
                <a:lnTo>
                  <a:pt x="5446713" y="12699"/>
                </a:lnTo>
                <a:close/>
                <a:moveTo>
                  <a:pt x="12678" y="0"/>
                </a:moveTo>
                <a:lnTo>
                  <a:pt x="4770461" y="0"/>
                </a:lnTo>
                <a:lnTo>
                  <a:pt x="4783139" y="12699"/>
                </a:lnTo>
                <a:lnTo>
                  <a:pt x="2391571" y="2408236"/>
                </a:lnTo>
                <a:lnTo>
                  <a:pt x="0" y="126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7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2E8520-5C37-4135-8328-E05F551EC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61" y="-1153182"/>
            <a:ext cx="8724692" cy="87246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81366" y="2380269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8907" y="3650480"/>
            <a:ext cx="1411168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头铁组研发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30973" y="512445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FF10A9-7AC7-49B3-B4B8-C434C4761861}"/>
              </a:ext>
            </a:extLst>
          </p:cNvPr>
          <p:cNvSpPr/>
          <p:nvPr/>
        </p:nvSpPr>
        <p:spPr>
          <a:xfrm>
            <a:off x="3850093" y="2319331"/>
            <a:ext cx="39750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6600" i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南苑新推</a:t>
            </a:r>
          </a:p>
        </p:txBody>
      </p:sp>
    </p:spTree>
    <p:extLst>
      <p:ext uri="{BB962C8B-B14F-4D97-AF65-F5344CB8AC3E}">
        <p14:creationId xmlns:p14="http://schemas.microsoft.com/office/powerpoint/2010/main" val="5172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00384" y="567461"/>
            <a:ext cx="3995003" cy="101566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>
                <a:latin typeface="Microsoft PhagsPa" panose="020B0502040204020203" pitchFamily="34" charset="0"/>
              </a:rPr>
              <a:t>CONTENTS</a:t>
            </a:r>
            <a:endParaRPr lang="zh-CN" altLang="en-US" sz="6000" dirty="0">
              <a:latin typeface="Microsoft PhagsPa" panose="020B0502040204020203" pitchFamily="34" charset="0"/>
            </a:endParaRPr>
          </a:p>
        </p:txBody>
      </p:sp>
      <p:sp>
        <p:nvSpPr>
          <p:cNvPr id="34" name="椭圆 9"/>
          <p:cNvSpPr/>
          <p:nvPr/>
        </p:nvSpPr>
        <p:spPr>
          <a:xfrm>
            <a:off x="2232024" y="3696030"/>
            <a:ext cx="501652" cy="500993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10"/>
          <p:cNvSpPr/>
          <p:nvPr/>
        </p:nvSpPr>
        <p:spPr>
          <a:xfrm>
            <a:off x="4640791" y="3696079"/>
            <a:ext cx="501652" cy="500894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椭圆 11"/>
          <p:cNvSpPr/>
          <p:nvPr/>
        </p:nvSpPr>
        <p:spPr>
          <a:xfrm>
            <a:off x="7049558" y="3696084"/>
            <a:ext cx="501652" cy="50088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7535" h="606604">
                <a:moveTo>
                  <a:pt x="394900" y="353768"/>
                </a:moveTo>
                <a:cubicBezTo>
                  <a:pt x="400507" y="353768"/>
                  <a:pt x="405045" y="358301"/>
                  <a:pt x="405045" y="363900"/>
                </a:cubicBezTo>
                <a:lnTo>
                  <a:pt x="405045" y="515616"/>
                </a:lnTo>
                <a:cubicBezTo>
                  <a:pt x="405045" y="543435"/>
                  <a:pt x="382353" y="566099"/>
                  <a:pt x="354410" y="566099"/>
                </a:cubicBezTo>
                <a:lnTo>
                  <a:pt x="212649" y="566099"/>
                </a:lnTo>
                <a:cubicBezTo>
                  <a:pt x="207131" y="566099"/>
                  <a:pt x="202593" y="561566"/>
                  <a:pt x="202593" y="556056"/>
                </a:cubicBezTo>
                <a:cubicBezTo>
                  <a:pt x="202593" y="550457"/>
                  <a:pt x="207131" y="545924"/>
                  <a:pt x="212649" y="545924"/>
                </a:cubicBezTo>
                <a:lnTo>
                  <a:pt x="354410" y="545924"/>
                </a:lnTo>
                <a:cubicBezTo>
                  <a:pt x="371140" y="545924"/>
                  <a:pt x="384845" y="532325"/>
                  <a:pt x="384845" y="515616"/>
                </a:cubicBezTo>
                <a:lnTo>
                  <a:pt x="384845" y="363900"/>
                </a:lnTo>
                <a:cubicBezTo>
                  <a:pt x="384845" y="358301"/>
                  <a:pt x="389294" y="353768"/>
                  <a:pt x="394900" y="353768"/>
                </a:cubicBezTo>
                <a:close/>
                <a:moveTo>
                  <a:pt x="131640" y="262739"/>
                </a:moveTo>
                <a:cubicBezTo>
                  <a:pt x="137236" y="262739"/>
                  <a:pt x="141766" y="267271"/>
                  <a:pt x="141766" y="272870"/>
                </a:cubicBezTo>
                <a:lnTo>
                  <a:pt x="141766" y="333565"/>
                </a:lnTo>
                <a:cubicBezTo>
                  <a:pt x="141766" y="339075"/>
                  <a:pt x="137236" y="343607"/>
                  <a:pt x="131640" y="343607"/>
                </a:cubicBezTo>
                <a:cubicBezTo>
                  <a:pt x="126044" y="343607"/>
                  <a:pt x="121514" y="339075"/>
                  <a:pt x="121514" y="333565"/>
                </a:cubicBezTo>
                <a:lnTo>
                  <a:pt x="121514" y="272870"/>
                </a:lnTo>
                <a:cubicBezTo>
                  <a:pt x="121514" y="267271"/>
                  <a:pt x="126044" y="262739"/>
                  <a:pt x="131640" y="262739"/>
                </a:cubicBezTo>
                <a:close/>
                <a:moveTo>
                  <a:pt x="489057" y="194973"/>
                </a:moveTo>
                <a:cubicBezTo>
                  <a:pt x="492973" y="190974"/>
                  <a:pt x="499381" y="190974"/>
                  <a:pt x="503386" y="194973"/>
                </a:cubicBezTo>
                <a:lnTo>
                  <a:pt x="604576" y="296095"/>
                </a:lnTo>
                <a:cubicBezTo>
                  <a:pt x="605555" y="296983"/>
                  <a:pt x="606267" y="298138"/>
                  <a:pt x="606801" y="299383"/>
                </a:cubicBezTo>
                <a:cubicBezTo>
                  <a:pt x="607780" y="301871"/>
                  <a:pt x="607780" y="304625"/>
                  <a:pt x="606801" y="307113"/>
                </a:cubicBezTo>
                <a:cubicBezTo>
                  <a:pt x="606267" y="308357"/>
                  <a:pt x="605555" y="309424"/>
                  <a:pt x="604576" y="310401"/>
                </a:cubicBezTo>
                <a:lnTo>
                  <a:pt x="503386" y="411434"/>
                </a:lnTo>
                <a:cubicBezTo>
                  <a:pt x="501339" y="413478"/>
                  <a:pt x="498758" y="414455"/>
                  <a:pt x="496177" y="414455"/>
                </a:cubicBezTo>
                <a:cubicBezTo>
                  <a:pt x="493596" y="414455"/>
                  <a:pt x="491015" y="413478"/>
                  <a:pt x="489057" y="411434"/>
                </a:cubicBezTo>
                <a:cubicBezTo>
                  <a:pt x="485052" y="407524"/>
                  <a:pt x="485052" y="401126"/>
                  <a:pt x="489057" y="397217"/>
                </a:cubicBezTo>
                <a:lnTo>
                  <a:pt x="572982" y="313333"/>
                </a:lnTo>
                <a:lnTo>
                  <a:pt x="232921" y="313333"/>
                </a:lnTo>
                <a:cubicBezTo>
                  <a:pt x="227314" y="313333"/>
                  <a:pt x="222775" y="308802"/>
                  <a:pt x="222775" y="303203"/>
                </a:cubicBezTo>
                <a:cubicBezTo>
                  <a:pt x="222775" y="297605"/>
                  <a:pt x="227314" y="293074"/>
                  <a:pt x="232921" y="293074"/>
                </a:cubicBezTo>
                <a:lnTo>
                  <a:pt x="572982" y="293074"/>
                </a:lnTo>
                <a:lnTo>
                  <a:pt x="489057" y="209279"/>
                </a:lnTo>
                <a:cubicBezTo>
                  <a:pt x="485052" y="205281"/>
                  <a:pt x="485052" y="198883"/>
                  <a:pt x="489057" y="194973"/>
                </a:cubicBezTo>
                <a:close/>
                <a:moveTo>
                  <a:pt x="211398" y="40317"/>
                </a:moveTo>
                <a:lnTo>
                  <a:pt x="354409" y="40317"/>
                </a:lnTo>
                <a:cubicBezTo>
                  <a:pt x="382353" y="40317"/>
                  <a:pt x="405046" y="62981"/>
                  <a:pt x="405046" y="90889"/>
                </a:cubicBezTo>
                <a:lnTo>
                  <a:pt x="405046" y="242605"/>
                </a:lnTo>
                <a:cubicBezTo>
                  <a:pt x="405046" y="248115"/>
                  <a:pt x="400508" y="252648"/>
                  <a:pt x="394901" y="252648"/>
                </a:cubicBezTo>
                <a:cubicBezTo>
                  <a:pt x="389295" y="252648"/>
                  <a:pt x="384845" y="248115"/>
                  <a:pt x="384845" y="242605"/>
                </a:cubicBezTo>
                <a:lnTo>
                  <a:pt x="384845" y="90889"/>
                </a:lnTo>
                <a:cubicBezTo>
                  <a:pt x="384845" y="74180"/>
                  <a:pt x="371140" y="60581"/>
                  <a:pt x="354409" y="60581"/>
                </a:cubicBezTo>
                <a:lnTo>
                  <a:pt x="211398" y="60581"/>
                </a:lnTo>
                <a:cubicBezTo>
                  <a:pt x="205791" y="60581"/>
                  <a:pt x="201253" y="56048"/>
                  <a:pt x="201253" y="50449"/>
                </a:cubicBezTo>
                <a:cubicBezTo>
                  <a:pt x="201253" y="44850"/>
                  <a:pt x="205791" y="40317"/>
                  <a:pt x="211398" y="40317"/>
                </a:cubicBezTo>
                <a:close/>
                <a:moveTo>
                  <a:pt x="147115" y="20146"/>
                </a:moveTo>
                <a:cubicBezTo>
                  <a:pt x="144890" y="20146"/>
                  <a:pt x="142576" y="20590"/>
                  <a:pt x="140084" y="21568"/>
                </a:cubicBezTo>
                <a:lnTo>
                  <a:pt x="44232" y="59782"/>
                </a:lnTo>
                <a:cubicBezTo>
                  <a:pt x="24919" y="66981"/>
                  <a:pt x="20292" y="73024"/>
                  <a:pt x="20292" y="90887"/>
                </a:cubicBezTo>
                <a:lnTo>
                  <a:pt x="20292" y="515689"/>
                </a:lnTo>
                <a:cubicBezTo>
                  <a:pt x="20292" y="533464"/>
                  <a:pt x="24919" y="539596"/>
                  <a:pt x="44054" y="546616"/>
                </a:cubicBezTo>
                <a:lnTo>
                  <a:pt x="140262" y="585098"/>
                </a:lnTo>
                <a:cubicBezTo>
                  <a:pt x="142576" y="585897"/>
                  <a:pt x="144890" y="586431"/>
                  <a:pt x="147115" y="586431"/>
                </a:cubicBezTo>
                <a:cubicBezTo>
                  <a:pt x="156015" y="586431"/>
                  <a:pt x="161978" y="578254"/>
                  <a:pt x="161978" y="566257"/>
                </a:cubicBezTo>
                <a:lnTo>
                  <a:pt x="161978" y="40319"/>
                </a:lnTo>
                <a:cubicBezTo>
                  <a:pt x="161978" y="28233"/>
                  <a:pt x="156015" y="20146"/>
                  <a:pt x="147115" y="20146"/>
                </a:cubicBezTo>
                <a:close/>
                <a:moveTo>
                  <a:pt x="151669" y="315"/>
                </a:moveTo>
                <a:cubicBezTo>
                  <a:pt x="169354" y="2727"/>
                  <a:pt x="182270" y="18724"/>
                  <a:pt x="182270" y="40319"/>
                </a:cubicBezTo>
                <a:lnTo>
                  <a:pt x="182270" y="566257"/>
                </a:lnTo>
                <a:cubicBezTo>
                  <a:pt x="182270" y="589630"/>
                  <a:pt x="167496" y="606604"/>
                  <a:pt x="147115" y="606604"/>
                </a:cubicBezTo>
                <a:cubicBezTo>
                  <a:pt x="142487" y="606604"/>
                  <a:pt x="137681" y="605716"/>
                  <a:pt x="132964" y="603938"/>
                </a:cubicBezTo>
                <a:lnTo>
                  <a:pt x="36756" y="565457"/>
                </a:lnTo>
                <a:cubicBezTo>
                  <a:pt x="10057" y="555592"/>
                  <a:pt x="0" y="542084"/>
                  <a:pt x="0" y="515689"/>
                </a:cubicBezTo>
                <a:lnTo>
                  <a:pt x="0" y="90887"/>
                </a:lnTo>
                <a:cubicBezTo>
                  <a:pt x="0" y="64492"/>
                  <a:pt x="10057" y="50895"/>
                  <a:pt x="37023" y="40942"/>
                </a:cubicBezTo>
                <a:lnTo>
                  <a:pt x="132697" y="2727"/>
                </a:lnTo>
                <a:cubicBezTo>
                  <a:pt x="139350" y="217"/>
                  <a:pt x="145774" y="-489"/>
                  <a:pt x="151669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12"/>
          <p:cNvSpPr/>
          <p:nvPr/>
        </p:nvSpPr>
        <p:spPr>
          <a:xfrm>
            <a:off x="9458324" y="3715187"/>
            <a:ext cx="501652" cy="462678"/>
          </a:xfrm>
          <a:custGeom>
            <a:avLst/>
            <a:gdLst>
              <a:gd name="connsiteX0" fmla="*/ 176147 w 578111"/>
              <a:gd name="connsiteY0" fmla="*/ 221031 h 533197"/>
              <a:gd name="connsiteX1" fmla="*/ 212154 w 578111"/>
              <a:gd name="connsiteY1" fmla="*/ 256947 h 533197"/>
              <a:gd name="connsiteX2" fmla="*/ 212154 w 578111"/>
              <a:gd name="connsiteY2" fmla="*/ 348118 h 533197"/>
              <a:gd name="connsiteX3" fmla="*/ 176147 w 578111"/>
              <a:gd name="connsiteY3" fmla="*/ 384955 h 533197"/>
              <a:gd name="connsiteX4" fmla="*/ 139217 w 578111"/>
              <a:gd name="connsiteY4" fmla="*/ 348118 h 533197"/>
              <a:gd name="connsiteX5" fmla="*/ 139217 w 578111"/>
              <a:gd name="connsiteY5" fmla="*/ 256947 h 533197"/>
              <a:gd name="connsiteX6" fmla="*/ 176147 w 578111"/>
              <a:gd name="connsiteY6" fmla="*/ 221031 h 533197"/>
              <a:gd name="connsiteX7" fmla="*/ 267503 w 578111"/>
              <a:gd name="connsiteY7" fmla="*/ 184193 h 533197"/>
              <a:gd name="connsiteX8" fmla="*/ 303437 w 578111"/>
              <a:gd name="connsiteY8" fmla="*/ 221030 h 533197"/>
              <a:gd name="connsiteX9" fmla="*/ 303437 w 578111"/>
              <a:gd name="connsiteY9" fmla="*/ 348119 h 533197"/>
              <a:gd name="connsiteX10" fmla="*/ 267503 w 578111"/>
              <a:gd name="connsiteY10" fmla="*/ 384956 h 533197"/>
              <a:gd name="connsiteX11" fmla="*/ 230648 w 578111"/>
              <a:gd name="connsiteY11" fmla="*/ 348119 h 533197"/>
              <a:gd name="connsiteX12" fmla="*/ 230648 w 578111"/>
              <a:gd name="connsiteY12" fmla="*/ 221030 h 533197"/>
              <a:gd name="connsiteX13" fmla="*/ 267503 w 578111"/>
              <a:gd name="connsiteY13" fmla="*/ 184193 h 533197"/>
              <a:gd name="connsiteX14" fmla="*/ 357937 w 578111"/>
              <a:gd name="connsiteY14" fmla="*/ 148390 h 533197"/>
              <a:gd name="connsiteX15" fmla="*/ 394867 w 578111"/>
              <a:gd name="connsiteY15" fmla="*/ 184289 h 533197"/>
              <a:gd name="connsiteX16" fmla="*/ 394867 w 578111"/>
              <a:gd name="connsiteY16" fmla="*/ 348136 h 533197"/>
              <a:gd name="connsiteX17" fmla="*/ 357937 w 578111"/>
              <a:gd name="connsiteY17" fmla="*/ 384955 h 533197"/>
              <a:gd name="connsiteX18" fmla="*/ 321930 w 578111"/>
              <a:gd name="connsiteY18" fmla="*/ 348136 h 533197"/>
              <a:gd name="connsiteX19" fmla="*/ 321930 w 578111"/>
              <a:gd name="connsiteY19" fmla="*/ 184289 h 533197"/>
              <a:gd name="connsiteX20" fmla="*/ 357937 w 578111"/>
              <a:gd name="connsiteY20" fmla="*/ 148390 h 533197"/>
              <a:gd name="connsiteX21" fmla="*/ 267469 w 578111"/>
              <a:gd name="connsiteY21" fmla="*/ 0 h 533197"/>
              <a:gd name="connsiteX22" fmla="*/ 529404 w 578111"/>
              <a:gd name="connsiteY22" fmla="*/ 218252 h 533197"/>
              <a:gd name="connsiteX23" fmla="*/ 566296 w 578111"/>
              <a:gd name="connsiteY23" fmla="*/ 218252 h 533197"/>
              <a:gd name="connsiteX24" fmla="*/ 576441 w 578111"/>
              <a:gd name="connsiteY24" fmla="*/ 224698 h 533197"/>
              <a:gd name="connsiteX25" fmla="*/ 575519 w 578111"/>
              <a:gd name="connsiteY25" fmla="*/ 237590 h 533197"/>
              <a:gd name="connsiteX26" fmla="*/ 514647 w 578111"/>
              <a:gd name="connsiteY26" fmla="*/ 310341 h 533197"/>
              <a:gd name="connsiteX27" fmla="*/ 505424 w 578111"/>
              <a:gd name="connsiteY27" fmla="*/ 314945 h 533197"/>
              <a:gd name="connsiteX28" fmla="*/ 496201 w 578111"/>
              <a:gd name="connsiteY28" fmla="*/ 310341 h 533197"/>
              <a:gd name="connsiteX29" fmla="*/ 435328 w 578111"/>
              <a:gd name="connsiteY29" fmla="*/ 237590 h 533197"/>
              <a:gd name="connsiteX30" fmla="*/ 433484 w 578111"/>
              <a:gd name="connsiteY30" fmla="*/ 224698 h 533197"/>
              <a:gd name="connsiteX31" fmla="*/ 444551 w 578111"/>
              <a:gd name="connsiteY31" fmla="*/ 218252 h 533197"/>
              <a:gd name="connsiteX32" fmla="*/ 480521 w 578111"/>
              <a:gd name="connsiteY32" fmla="*/ 218252 h 533197"/>
              <a:gd name="connsiteX33" fmla="*/ 267469 w 578111"/>
              <a:gd name="connsiteY33" fmla="*/ 47886 h 533197"/>
              <a:gd name="connsiteX34" fmla="*/ 48882 w 578111"/>
              <a:gd name="connsiteY34" fmla="*/ 266138 h 533197"/>
              <a:gd name="connsiteX35" fmla="*/ 267469 w 578111"/>
              <a:gd name="connsiteY35" fmla="*/ 484390 h 533197"/>
              <a:gd name="connsiteX36" fmla="*/ 456541 w 578111"/>
              <a:gd name="connsiteY36" fmla="*/ 375724 h 533197"/>
              <a:gd name="connsiteX37" fmla="*/ 489744 w 578111"/>
              <a:gd name="connsiteY37" fmla="*/ 366515 h 533197"/>
              <a:gd name="connsiteX38" fmla="*/ 498967 w 578111"/>
              <a:gd name="connsiteY38" fmla="*/ 399668 h 533197"/>
              <a:gd name="connsiteX39" fmla="*/ 267469 w 578111"/>
              <a:gd name="connsiteY39" fmla="*/ 533197 h 533197"/>
              <a:gd name="connsiteX40" fmla="*/ 0 w 578111"/>
              <a:gd name="connsiteY40" fmla="*/ 266138 h 533197"/>
              <a:gd name="connsiteX41" fmla="*/ 267469 w 578111"/>
              <a:gd name="connsiteY41" fmla="*/ 0 h 5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78111" h="533197">
                <a:moveTo>
                  <a:pt x="176147" y="221031"/>
                </a:moveTo>
                <a:cubicBezTo>
                  <a:pt x="196459" y="221031"/>
                  <a:pt x="212154" y="237608"/>
                  <a:pt x="212154" y="256947"/>
                </a:cubicBezTo>
                <a:lnTo>
                  <a:pt x="212154" y="348118"/>
                </a:lnTo>
                <a:cubicBezTo>
                  <a:pt x="212154" y="368378"/>
                  <a:pt x="196459" y="384955"/>
                  <a:pt x="176147" y="384955"/>
                </a:cubicBezTo>
                <a:cubicBezTo>
                  <a:pt x="155836" y="384955"/>
                  <a:pt x="139217" y="368378"/>
                  <a:pt x="139217" y="348118"/>
                </a:cubicBezTo>
                <a:lnTo>
                  <a:pt x="139217" y="256947"/>
                </a:lnTo>
                <a:cubicBezTo>
                  <a:pt x="139217" y="237608"/>
                  <a:pt x="155836" y="221031"/>
                  <a:pt x="176147" y="221031"/>
                </a:cubicBezTo>
                <a:close/>
                <a:moveTo>
                  <a:pt x="267503" y="184193"/>
                </a:moveTo>
                <a:cubicBezTo>
                  <a:pt x="286852" y="184193"/>
                  <a:pt x="303437" y="200770"/>
                  <a:pt x="303437" y="221030"/>
                </a:cubicBezTo>
                <a:lnTo>
                  <a:pt x="303437" y="348119"/>
                </a:lnTo>
                <a:cubicBezTo>
                  <a:pt x="303437" y="368379"/>
                  <a:pt x="287774" y="384956"/>
                  <a:pt x="267503" y="384956"/>
                </a:cubicBezTo>
                <a:cubicBezTo>
                  <a:pt x="247233" y="384956"/>
                  <a:pt x="230648" y="368379"/>
                  <a:pt x="230648" y="348119"/>
                </a:cubicBezTo>
                <a:lnTo>
                  <a:pt x="230648" y="221030"/>
                </a:lnTo>
                <a:cubicBezTo>
                  <a:pt x="230648" y="200770"/>
                  <a:pt x="247233" y="184193"/>
                  <a:pt x="267503" y="184193"/>
                </a:cubicBezTo>
                <a:close/>
                <a:moveTo>
                  <a:pt x="357937" y="148390"/>
                </a:moveTo>
                <a:cubicBezTo>
                  <a:pt x="378249" y="148390"/>
                  <a:pt x="394867" y="164959"/>
                  <a:pt x="394867" y="184289"/>
                </a:cubicBezTo>
                <a:lnTo>
                  <a:pt x="394867" y="348136"/>
                </a:lnTo>
                <a:cubicBezTo>
                  <a:pt x="394867" y="368386"/>
                  <a:pt x="378249" y="384955"/>
                  <a:pt x="357937" y="384955"/>
                </a:cubicBezTo>
                <a:cubicBezTo>
                  <a:pt x="338549" y="384955"/>
                  <a:pt x="321930" y="368386"/>
                  <a:pt x="321930" y="348136"/>
                </a:cubicBezTo>
                <a:lnTo>
                  <a:pt x="321930" y="184289"/>
                </a:lnTo>
                <a:cubicBezTo>
                  <a:pt x="321930" y="164959"/>
                  <a:pt x="338549" y="148390"/>
                  <a:pt x="357937" y="148390"/>
                </a:cubicBezTo>
                <a:close/>
                <a:moveTo>
                  <a:pt x="267469" y="0"/>
                </a:moveTo>
                <a:cubicBezTo>
                  <a:pt x="397514" y="0"/>
                  <a:pt x="507268" y="93931"/>
                  <a:pt x="529404" y="218252"/>
                </a:cubicBezTo>
                <a:lnTo>
                  <a:pt x="566296" y="218252"/>
                </a:lnTo>
                <a:cubicBezTo>
                  <a:pt x="570907" y="218252"/>
                  <a:pt x="574597" y="221014"/>
                  <a:pt x="576441" y="224698"/>
                </a:cubicBezTo>
                <a:cubicBezTo>
                  <a:pt x="579208" y="229302"/>
                  <a:pt x="578286" y="233907"/>
                  <a:pt x="575519" y="237590"/>
                </a:cubicBezTo>
                <a:lnTo>
                  <a:pt x="514647" y="310341"/>
                </a:lnTo>
                <a:cubicBezTo>
                  <a:pt x="511880" y="313104"/>
                  <a:pt x="509113" y="314945"/>
                  <a:pt x="505424" y="314945"/>
                </a:cubicBezTo>
                <a:cubicBezTo>
                  <a:pt x="501734" y="314945"/>
                  <a:pt x="498045" y="313104"/>
                  <a:pt x="496201" y="310341"/>
                </a:cubicBezTo>
                <a:lnTo>
                  <a:pt x="435328" y="237590"/>
                </a:lnTo>
                <a:cubicBezTo>
                  <a:pt x="431639" y="233907"/>
                  <a:pt x="431639" y="229302"/>
                  <a:pt x="433484" y="224698"/>
                </a:cubicBezTo>
                <a:cubicBezTo>
                  <a:pt x="435328" y="221014"/>
                  <a:pt x="439940" y="218252"/>
                  <a:pt x="444551" y="218252"/>
                </a:cubicBezTo>
                <a:lnTo>
                  <a:pt x="480521" y="218252"/>
                </a:lnTo>
                <a:cubicBezTo>
                  <a:pt x="458386" y="120637"/>
                  <a:pt x="370767" y="47886"/>
                  <a:pt x="267469" y="47886"/>
                </a:cubicBezTo>
                <a:cubicBezTo>
                  <a:pt x="146647" y="47886"/>
                  <a:pt x="48882" y="146422"/>
                  <a:pt x="48882" y="266138"/>
                </a:cubicBezTo>
                <a:cubicBezTo>
                  <a:pt x="48882" y="386775"/>
                  <a:pt x="146647" y="484390"/>
                  <a:pt x="267469" y="484390"/>
                </a:cubicBezTo>
                <a:cubicBezTo>
                  <a:pt x="344942" y="484390"/>
                  <a:pt x="417805" y="442949"/>
                  <a:pt x="456541" y="375724"/>
                </a:cubicBezTo>
                <a:cubicBezTo>
                  <a:pt x="462998" y="363753"/>
                  <a:pt x="477754" y="360069"/>
                  <a:pt x="489744" y="366515"/>
                </a:cubicBezTo>
                <a:cubicBezTo>
                  <a:pt x="501734" y="373883"/>
                  <a:pt x="505424" y="388617"/>
                  <a:pt x="498967" y="399668"/>
                </a:cubicBezTo>
                <a:cubicBezTo>
                  <a:pt x="451008" y="482548"/>
                  <a:pt x="362466" y="533197"/>
                  <a:pt x="267469" y="533197"/>
                </a:cubicBezTo>
                <a:cubicBezTo>
                  <a:pt x="119900" y="533197"/>
                  <a:pt x="0" y="413481"/>
                  <a:pt x="0" y="266138"/>
                </a:cubicBezTo>
                <a:cubicBezTo>
                  <a:pt x="0" y="119716"/>
                  <a:pt x="119900" y="0"/>
                  <a:pt x="2674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A1DFEFD8-F7B5-4FBB-BA1A-0C465FD64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386458"/>
              </p:ext>
            </p:extLst>
          </p:nvPr>
        </p:nvGraphicFramePr>
        <p:xfrm>
          <a:off x="653436" y="1936941"/>
          <a:ext cx="8476362" cy="3845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C332A6-403F-4E93-93A3-A9E84EB27ACB}"/>
              </a:ext>
            </a:extLst>
          </p:cNvPr>
          <p:cNvCxnSpPr/>
          <p:nvPr/>
        </p:nvCxnSpPr>
        <p:spPr>
          <a:xfrm>
            <a:off x="8334374" y="1629291"/>
            <a:ext cx="33718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glow>
              <a:schemeClr val="accent5">
                <a:satMod val="175000"/>
                <a:alpha val="40000"/>
              </a:schemeClr>
            </a:glow>
            <a:outerShdw blurRad="50800" dist="342900" sx="1000" sy="1000" algn="ctr" rotWithShape="0">
              <a:srgbClr val="000000"/>
            </a:outerShdw>
            <a:reflection endPos="0" dist="254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3DC865-0B99-40FE-81F9-BBCAC28B5853}"/>
              </a:ext>
            </a:extLst>
          </p:cNvPr>
          <p:cNvCxnSpPr/>
          <p:nvPr/>
        </p:nvCxnSpPr>
        <p:spPr>
          <a:xfrm>
            <a:off x="11313585" y="279591"/>
            <a:ext cx="0" cy="16560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2" grpId="0" animBg="1"/>
      <p:bldP spid="31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4937840" y="1957566"/>
            <a:ext cx="204254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PART 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840858" y="2882732"/>
            <a:ext cx="2236510" cy="707886"/>
          </a:xfrm>
          <a:prstGeom prst="rect">
            <a:avLst/>
          </a:prstGeom>
          <a:noFill/>
          <a:effectLst>
            <a:reflection stA="46000" endPos="7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dirty="0">
                <a:latin typeface="Agency FB" panose="020B0503020202020204" pitchFamily="34" charset="0"/>
              </a:rPr>
              <a:t>团队介绍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830096" y="3561736"/>
            <a:ext cx="625803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</a:rPr>
              <a:t>头铁组</a:t>
            </a:r>
            <a:endParaRPr lang="en-US" altLang="zh-CN" dirty="0">
              <a:solidFill>
                <a:prstClr val="black">
                  <a:lumMod val="50000"/>
                  <a:lumOff val="50000"/>
                </a:prst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D2B25FB-E526-4521-86A7-D9F74CF8B73B}"/>
              </a:ext>
            </a:extLst>
          </p:cNvPr>
          <p:cNvSpPr/>
          <p:nvPr/>
        </p:nvSpPr>
        <p:spPr>
          <a:xfrm>
            <a:off x="4307904" y="2817242"/>
            <a:ext cx="130979" cy="1309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2B2E906-B3B7-4CA7-8E16-CE09F958E331}"/>
              </a:ext>
            </a:extLst>
          </p:cNvPr>
          <p:cNvCxnSpPr>
            <a:cxnSpLocks/>
          </p:cNvCxnSpPr>
          <p:nvPr/>
        </p:nvCxnSpPr>
        <p:spPr>
          <a:xfrm flipH="1">
            <a:off x="757239" y="2871524"/>
            <a:ext cx="29336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E6B3CEC-FFE0-443F-AB1B-244914AFD90C}"/>
              </a:ext>
            </a:extLst>
          </p:cNvPr>
          <p:cNvSpPr/>
          <p:nvPr/>
        </p:nvSpPr>
        <p:spPr>
          <a:xfrm>
            <a:off x="7479343" y="2838907"/>
            <a:ext cx="130979" cy="1309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F6BB6E-676B-42A6-8639-D3396FE3D402}"/>
              </a:ext>
            </a:extLst>
          </p:cNvPr>
          <p:cNvCxnSpPr>
            <a:cxnSpLocks/>
          </p:cNvCxnSpPr>
          <p:nvPr/>
        </p:nvCxnSpPr>
        <p:spPr>
          <a:xfrm flipH="1">
            <a:off x="8256486" y="2904397"/>
            <a:ext cx="31493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28C2ED3-B540-4F97-AF91-F6AE93EAE859}"/>
              </a:ext>
            </a:extLst>
          </p:cNvPr>
          <p:cNvSpPr/>
          <p:nvPr/>
        </p:nvSpPr>
        <p:spPr>
          <a:xfrm>
            <a:off x="2514599" y="2038887"/>
            <a:ext cx="1794729" cy="536687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8CA05D3E-DA76-49DC-8CC6-FC878FD3CEF8}"/>
              </a:ext>
            </a:extLst>
          </p:cNvPr>
          <p:cNvSpPr/>
          <p:nvPr/>
        </p:nvSpPr>
        <p:spPr>
          <a:xfrm>
            <a:off x="2258503" y="1450567"/>
            <a:ext cx="1794729" cy="536687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099BEB7-79EA-487E-B821-6982CB1ABE0C}"/>
              </a:ext>
            </a:extLst>
          </p:cNvPr>
          <p:cNvSpPr/>
          <p:nvPr/>
        </p:nvSpPr>
        <p:spPr>
          <a:xfrm>
            <a:off x="2258504" y="2642804"/>
            <a:ext cx="1794729" cy="536687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F8A550CE-F9C8-4FDB-BB2F-A64AC35580CA}"/>
              </a:ext>
            </a:extLst>
          </p:cNvPr>
          <p:cNvSpPr/>
          <p:nvPr/>
        </p:nvSpPr>
        <p:spPr>
          <a:xfrm>
            <a:off x="2650390" y="4473486"/>
            <a:ext cx="1794729" cy="536687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B1237181-C2E1-4CD9-9D09-566B87B6CBAC}"/>
              </a:ext>
            </a:extLst>
          </p:cNvPr>
          <p:cNvSpPr/>
          <p:nvPr/>
        </p:nvSpPr>
        <p:spPr>
          <a:xfrm>
            <a:off x="2650390" y="3249359"/>
            <a:ext cx="1794729" cy="536687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BA4564BF-E807-4611-84A4-44536F662E11}"/>
              </a:ext>
            </a:extLst>
          </p:cNvPr>
          <p:cNvSpPr/>
          <p:nvPr/>
        </p:nvSpPr>
        <p:spPr>
          <a:xfrm>
            <a:off x="2134410" y="3855915"/>
            <a:ext cx="1794729" cy="536687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182928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小组成员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</a:rPr>
              <a:t>头铁组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22154" y="1548900"/>
            <a:ext cx="183405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队长：彭展英</a:t>
            </a:r>
            <a:endParaRPr lang="en-US" altLang="zh-CN" dirty="0"/>
          </a:p>
        </p:txBody>
      </p:sp>
      <p:sp>
        <p:nvSpPr>
          <p:cNvPr id="53" name="矩形 52"/>
          <p:cNvSpPr/>
          <p:nvPr/>
        </p:nvSpPr>
        <p:spPr>
          <a:xfrm>
            <a:off x="2258504" y="2697614"/>
            <a:ext cx="183405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程序员：罗俊贤</a:t>
            </a:r>
          </a:p>
        </p:txBody>
      </p:sp>
      <p:sp>
        <p:nvSpPr>
          <p:cNvPr id="54" name="矩形 53"/>
          <p:cNvSpPr/>
          <p:nvPr/>
        </p:nvSpPr>
        <p:spPr>
          <a:xfrm>
            <a:off x="2650390" y="3308284"/>
            <a:ext cx="183405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美工：</a:t>
            </a:r>
            <a:r>
              <a:rPr lang="zh-CN" altLang="zh-CN" dirty="0"/>
              <a:t>杨家瑜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024168" y="3920506"/>
            <a:ext cx="201521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网络：梁毅铭</a:t>
            </a:r>
          </a:p>
        </p:txBody>
      </p:sp>
      <p:sp>
        <p:nvSpPr>
          <p:cNvPr id="56" name="矩形 55"/>
          <p:cNvSpPr/>
          <p:nvPr/>
        </p:nvSpPr>
        <p:spPr>
          <a:xfrm>
            <a:off x="2611069" y="4527062"/>
            <a:ext cx="183405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文档：黎炜烨</a:t>
            </a:r>
            <a:endParaRPr lang="en-US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8A55955-2682-45F7-999E-6A672757D42A}"/>
              </a:ext>
            </a:extLst>
          </p:cNvPr>
          <p:cNvSpPr/>
          <p:nvPr/>
        </p:nvSpPr>
        <p:spPr>
          <a:xfrm>
            <a:off x="2611069" y="2098522"/>
            <a:ext cx="1834050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数据库：罗俊贤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220F4621-4D69-4FC1-9994-916001531EA9}"/>
              </a:ext>
            </a:extLst>
          </p:cNvPr>
          <p:cNvSpPr/>
          <p:nvPr/>
        </p:nvSpPr>
        <p:spPr>
          <a:xfrm>
            <a:off x="5852383" y="5690910"/>
            <a:ext cx="747804" cy="643148"/>
          </a:xfrm>
          <a:prstGeom prst="triangle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D57691-6C8C-4F7F-903A-68EDD1FC4BAB}"/>
              </a:ext>
            </a:extLst>
          </p:cNvPr>
          <p:cNvSpPr/>
          <p:nvPr/>
        </p:nvSpPr>
        <p:spPr>
          <a:xfrm>
            <a:off x="1993488" y="5118874"/>
            <a:ext cx="8649111" cy="532626"/>
          </a:xfrm>
          <a:prstGeom prst="rect">
            <a:avLst/>
          </a:prstGeom>
          <a:solidFill>
            <a:schemeClr val="accent1">
              <a:lumMod val="60000"/>
              <a:lumOff val="40000"/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57B059E6-5886-45AF-BAAD-7DA73EE946E1}"/>
              </a:ext>
            </a:extLst>
          </p:cNvPr>
          <p:cNvSpPr/>
          <p:nvPr/>
        </p:nvSpPr>
        <p:spPr>
          <a:xfrm>
            <a:off x="8284009" y="1120255"/>
            <a:ext cx="2159575" cy="3946985"/>
          </a:xfrm>
          <a:custGeom>
            <a:avLst/>
            <a:gdLst>
              <a:gd name="connsiteX0" fmla="*/ 0 w 1794729"/>
              <a:gd name="connsiteY0" fmla="*/ 99707 h 997072"/>
              <a:gd name="connsiteX1" fmla="*/ 99707 w 1794729"/>
              <a:gd name="connsiteY1" fmla="*/ 0 h 997072"/>
              <a:gd name="connsiteX2" fmla="*/ 1695022 w 1794729"/>
              <a:gd name="connsiteY2" fmla="*/ 0 h 997072"/>
              <a:gd name="connsiteX3" fmla="*/ 1794729 w 1794729"/>
              <a:gd name="connsiteY3" fmla="*/ 99707 h 997072"/>
              <a:gd name="connsiteX4" fmla="*/ 1794729 w 1794729"/>
              <a:gd name="connsiteY4" fmla="*/ 897365 h 997072"/>
              <a:gd name="connsiteX5" fmla="*/ 1695022 w 1794729"/>
              <a:gd name="connsiteY5" fmla="*/ 997072 h 997072"/>
              <a:gd name="connsiteX6" fmla="*/ 99707 w 1794729"/>
              <a:gd name="connsiteY6" fmla="*/ 997072 h 997072"/>
              <a:gd name="connsiteX7" fmla="*/ 0 w 1794729"/>
              <a:gd name="connsiteY7" fmla="*/ 897365 h 997072"/>
              <a:gd name="connsiteX8" fmla="*/ 0 w 1794729"/>
              <a:gd name="connsiteY8" fmla="*/ 99707 h 99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4729" h="997072">
                <a:moveTo>
                  <a:pt x="0" y="99707"/>
                </a:moveTo>
                <a:cubicBezTo>
                  <a:pt x="0" y="44640"/>
                  <a:pt x="44640" y="0"/>
                  <a:pt x="99707" y="0"/>
                </a:cubicBezTo>
                <a:lnTo>
                  <a:pt x="1695022" y="0"/>
                </a:lnTo>
                <a:cubicBezTo>
                  <a:pt x="1750089" y="0"/>
                  <a:pt x="1794729" y="44640"/>
                  <a:pt x="1794729" y="99707"/>
                </a:cubicBezTo>
                <a:lnTo>
                  <a:pt x="1794729" y="897365"/>
                </a:lnTo>
                <a:cubicBezTo>
                  <a:pt x="1794729" y="952432"/>
                  <a:pt x="1750089" y="997072"/>
                  <a:pt x="1695022" y="997072"/>
                </a:cubicBezTo>
                <a:lnTo>
                  <a:pt x="99707" y="997072"/>
                </a:lnTo>
                <a:cubicBezTo>
                  <a:pt x="44640" y="997072"/>
                  <a:pt x="0" y="952432"/>
                  <a:pt x="0" y="897365"/>
                </a:cubicBezTo>
                <a:lnTo>
                  <a:pt x="0" y="9970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4933" tIns="154933" rIns="154933" bIns="154933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000" kern="1200" dirty="0"/>
              <a:t>头</a:t>
            </a:r>
            <a:endParaRPr lang="en-US" altLang="zh-CN" sz="6000" kern="1200" dirty="0"/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000" kern="1200" dirty="0"/>
              <a:t>铁</a:t>
            </a:r>
            <a:endParaRPr lang="en-US" altLang="zh-CN" sz="6000" kern="1200" dirty="0"/>
          </a:p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6000" kern="1200" dirty="0"/>
              <a:t>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11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55" grpId="0"/>
      <p:bldP spid="56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D2B25FB-E526-4521-86A7-D9F74CF8B73B}"/>
              </a:ext>
            </a:extLst>
          </p:cNvPr>
          <p:cNvSpPr/>
          <p:nvPr/>
        </p:nvSpPr>
        <p:spPr>
          <a:xfrm>
            <a:off x="4307904" y="2817242"/>
            <a:ext cx="130979" cy="1309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2B2E906-B3B7-4CA7-8E16-CE09F958E331}"/>
              </a:ext>
            </a:extLst>
          </p:cNvPr>
          <p:cNvCxnSpPr>
            <a:cxnSpLocks/>
          </p:cNvCxnSpPr>
          <p:nvPr/>
        </p:nvCxnSpPr>
        <p:spPr>
          <a:xfrm flipH="1">
            <a:off x="757239" y="2871524"/>
            <a:ext cx="29336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E6B3CEC-FFE0-443F-AB1B-244914AFD90C}"/>
              </a:ext>
            </a:extLst>
          </p:cNvPr>
          <p:cNvSpPr/>
          <p:nvPr/>
        </p:nvSpPr>
        <p:spPr>
          <a:xfrm>
            <a:off x="7479343" y="2838907"/>
            <a:ext cx="130979" cy="1309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F6BB6E-676B-42A6-8639-D3396FE3D402}"/>
              </a:ext>
            </a:extLst>
          </p:cNvPr>
          <p:cNvCxnSpPr>
            <a:cxnSpLocks/>
          </p:cNvCxnSpPr>
          <p:nvPr/>
        </p:nvCxnSpPr>
        <p:spPr>
          <a:xfrm flipH="1">
            <a:off x="8256486" y="2904397"/>
            <a:ext cx="31493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2B2CB4-AB23-4A13-8924-CD283596F213}"/>
              </a:ext>
            </a:extLst>
          </p:cNvPr>
          <p:cNvSpPr txBox="1"/>
          <p:nvPr/>
        </p:nvSpPr>
        <p:spPr>
          <a:xfrm>
            <a:off x="4840859" y="1970902"/>
            <a:ext cx="2185214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7819F7-6D3E-4FC4-A699-5962330E9C99}"/>
              </a:ext>
            </a:extLst>
          </p:cNvPr>
          <p:cNvSpPr txBox="1"/>
          <p:nvPr/>
        </p:nvSpPr>
        <p:spPr>
          <a:xfrm>
            <a:off x="4840859" y="303871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项目介绍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C8D949-2374-4BB2-9D97-A5B4B7C6FCC4}"/>
              </a:ext>
            </a:extLst>
          </p:cNvPr>
          <p:cNvSpPr txBox="1"/>
          <p:nvPr/>
        </p:nvSpPr>
        <p:spPr>
          <a:xfrm>
            <a:off x="4492264" y="3871436"/>
            <a:ext cx="29336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南苑新推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新闻推送系统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0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182928" y="345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项目内容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14599" y="875974"/>
            <a:ext cx="7188202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</a:rPr>
              <a:t>头铁组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92CE3A9-3498-4316-AAF6-5163DAFC1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188883"/>
              </p:ext>
            </p:extLst>
          </p:nvPr>
        </p:nvGraphicFramePr>
        <p:xfrm>
          <a:off x="6886028" y="2554501"/>
          <a:ext cx="5910226" cy="387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6" name="图示 65">
            <a:extLst>
              <a:ext uri="{FF2B5EF4-FFF2-40B4-BE49-F238E27FC236}">
                <a16:creationId xmlns:a16="http://schemas.microsoft.com/office/drawing/2014/main" id="{044747EE-8C01-408E-B84C-04A253235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966737"/>
              </p:ext>
            </p:extLst>
          </p:nvPr>
        </p:nvGraphicFramePr>
        <p:xfrm>
          <a:off x="6157762" y="3551341"/>
          <a:ext cx="2367313" cy="188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7F2F2C3-2A3D-47F6-9DC9-74FBE8010B6E}"/>
              </a:ext>
            </a:extLst>
          </p:cNvPr>
          <p:cNvSpPr/>
          <p:nvPr/>
        </p:nvSpPr>
        <p:spPr>
          <a:xfrm>
            <a:off x="443262" y="10848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	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6B43A0-D547-4E36-AE17-9C0B68689E65}"/>
              </a:ext>
            </a:extLst>
          </p:cNvPr>
          <p:cNvGrpSpPr/>
          <p:nvPr/>
        </p:nvGrpSpPr>
        <p:grpSpPr>
          <a:xfrm>
            <a:off x="478429" y="1070728"/>
            <a:ext cx="5703877" cy="3766713"/>
            <a:chOff x="2307598" y="1198031"/>
            <a:chExt cx="5863756" cy="376671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869C48C-BDA5-4CBA-A0C3-80728F46BEB7}"/>
                </a:ext>
              </a:extLst>
            </p:cNvPr>
            <p:cNvGrpSpPr/>
            <p:nvPr/>
          </p:nvGrpSpPr>
          <p:grpSpPr>
            <a:xfrm>
              <a:off x="2307598" y="1198031"/>
              <a:ext cx="5863756" cy="3766713"/>
              <a:chOff x="2307598" y="1198031"/>
              <a:chExt cx="4217652" cy="3766713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63AD256F-992A-44CA-B179-62813C571881}"/>
                  </a:ext>
                </a:extLst>
              </p:cNvPr>
              <p:cNvSpPr/>
              <p:nvPr/>
            </p:nvSpPr>
            <p:spPr>
              <a:xfrm rot="16200000">
                <a:off x="705312" y="3143873"/>
                <a:ext cx="3423157" cy="218586"/>
              </a:xfrm>
              <a:custGeom>
                <a:avLst/>
                <a:gdLst>
                  <a:gd name="connsiteX0" fmla="*/ 0 w 3423157"/>
                  <a:gd name="connsiteY0" fmla="*/ 0 h 218586"/>
                  <a:gd name="connsiteX1" fmla="*/ 3423157 w 3423157"/>
                  <a:gd name="connsiteY1" fmla="*/ 0 h 218586"/>
                  <a:gd name="connsiteX2" fmla="*/ 3423157 w 3423157"/>
                  <a:gd name="connsiteY2" fmla="*/ 218586 h 218586"/>
                  <a:gd name="connsiteX3" fmla="*/ 0 w 3423157"/>
                  <a:gd name="connsiteY3" fmla="*/ 218586 h 218586"/>
                  <a:gd name="connsiteX4" fmla="*/ 0 w 3423157"/>
                  <a:gd name="connsiteY4" fmla="*/ 0 h 2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3157" h="218586">
                    <a:moveTo>
                      <a:pt x="0" y="0"/>
                    </a:moveTo>
                    <a:lnTo>
                      <a:pt x="3423157" y="0"/>
                    </a:lnTo>
                    <a:lnTo>
                      <a:pt x="3423157" y="218586"/>
                    </a:lnTo>
                    <a:lnTo>
                      <a:pt x="0" y="2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192781" bIns="-1" numCol="1" spcCol="1270" anchor="t" anchorCtr="0">
                <a:noAutofit/>
              </a:bodyPr>
              <a:lstStyle/>
              <a:p>
                <a:pPr marL="0" lvl="0" indent="0" algn="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000" kern="1200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CD3BAAE-3802-41A8-A99D-EAF5176161D0}"/>
                  </a:ext>
                </a:extLst>
              </p:cNvPr>
              <p:cNvSpPr/>
              <p:nvPr/>
            </p:nvSpPr>
            <p:spPr>
              <a:xfrm>
                <a:off x="2761450" y="1541587"/>
                <a:ext cx="1089373" cy="2840845"/>
              </a:xfrm>
              <a:custGeom>
                <a:avLst/>
                <a:gdLst>
                  <a:gd name="connsiteX0" fmla="*/ 0 w 1089373"/>
                  <a:gd name="connsiteY0" fmla="*/ 0 h 3423157"/>
                  <a:gd name="connsiteX1" fmla="*/ 1089373 w 1089373"/>
                  <a:gd name="connsiteY1" fmla="*/ 0 h 3423157"/>
                  <a:gd name="connsiteX2" fmla="*/ 1089373 w 1089373"/>
                  <a:gd name="connsiteY2" fmla="*/ 3423157 h 3423157"/>
                  <a:gd name="connsiteX3" fmla="*/ 0 w 1089373"/>
                  <a:gd name="connsiteY3" fmla="*/ 3423157 h 3423157"/>
                  <a:gd name="connsiteX4" fmla="*/ 0 w 1089373"/>
                  <a:gd name="connsiteY4" fmla="*/ 0 h 34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9373" h="3423157">
                    <a:moveTo>
                      <a:pt x="0" y="0"/>
                    </a:moveTo>
                    <a:lnTo>
                      <a:pt x="1089373" y="0"/>
                    </a:lnTo>
                    <a:lnTo>
                      <a:pt x="1089373" y="3423157"/>
                    </a:lnTo>
                    <a:lnTo>
                      <a:pt x="0" y="3423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0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0688" tIns="192781" rIns="170688" bIns="170688" numCol="1" spcCol="1270" anchor="t" anchorCtr="0">
                <a:no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登录 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注册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收藏功能 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评论功能</a:t>
                </a:r>
              </a:p>
              <a:p>
                <a:r>
                  <a:rPr lang="en-US" altLang="zh-CN" dirty="0"/>
                  <a:t>5.</a:t>
                </a:r>
                <a:r>
                  <a:rPr lang="zh-CN" altLang="en-US" dirty="0"/>
                  <a:t>点赞功能</a:t>
                </a:r>
              </a:p>
              <a:p>
                <a:r>
                  <a:rPr lang="en-US" altLang="zh-CN" dirty="0"/>
                  <a:t>6.</a:t>
                </a:r>
                <a:r>
                  <a:rPr lang="zh-CN" altLang="en-US" dirty="0"/>
                  <a:t>编辑个人信息功能</a:t>
                </a:r>
              </a:p>
              <a:p>
                <a:r>
                  <a:rPr lang="en-US" altLang="zh-CN" dirty="0"/>
                  <a:t>7.</a:t>
                </a:r>
                <a:r>
                  <a:rPr lang="zh-CN" altLang="en-US" dirty="0"/>
                  <a:t>用户上传新闻功能</a:t>
                </a:r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1900" kern="1200" dirty="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1A1C410-0E02-4D01-8115-3D736968DFF5}"/>
                  </a:ext>
                </a:extLst>
              </p:cNvPr>
              <p:cNvSpPr/>
              <p:nvPr/>
            </p:nvSpPr>
            <p:spPr>
              <a:xfrm rot="16200000">
                <a:off x="2279130" y="3143873"/>
                <a:ext cx="3423157" cy="218586"/>
              </a:xfrm>
              <a:custGeom>
                <a:avLst/>
                <a:gdLst>
                  <a:gd name="connsiteX0" fmla="*/ 0 w 3423157"/>
                  <a:gd name="connsiteY0" fmla="*/ 0 h 218586"/>
                  <a:gd name="connsiteX1" fmla="*/ 3423157 w 3423157"/>
                  <a:gd name="connsiteY1" fmla="*/ 0 h 218586"/>
                  <a:gd name="connsiteX2" fmla="*/ 3423157 w 3423157"/>
                  <a:gd name="connsiteY2" fmla="*/ 218586 h 218586"/>
                  <a:gd name="connsiteX3" fmla="*/ 0 w 3423157"/>
                  <a:gd name="connsiteY3" fmla="*/ 218586 h 218586"/>
                  <a:gd name="connsiteX4" fmla="*/ 0 w 3423157"/>
                  <a:gd name="connsiteY4" fmla="*/ 0 h 2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3157" h="218586">
                    <a:moveTo>
                      <a:pt x="0" y="0"/>
                    </a:moveTo>
                    <a:lnTo>
                      <a:pt x="3423157" y="0"/>
                    </a:lnTo>
                    <a:lnTo>
                      <a:pt x="3423157" y="218586"/>
                    </a:lnTo>
                    <a:lnTo>
                      <a:pt x="0" y="2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192781" bIns="-1" numCol="1" spcCol="1270" anchor="t" anchorCtr="0">
                <a:noAutofit/>
              </a:bodyPr>
              <a:lstStyle/>
              <a:p>
                <a:pPr marL="0" lvl="0" indent="0" algn="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000" kern="1200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79F4C540-80DE-46A7-A861-EC956483D6D3}"/>
                  </a:ext>
                </a:extLst>
              </p:cNvPr>
              <p:cNvSpPr/>
              <p:nvPr/>
            </p:nvSpPr>
            <p:spPr>
              <a:xfrm>
                <a:off x="4100001" y="1541588"/>
                <a:ext cx="1089373" cy="1500932"/>
              </a:xfrm>
              <a:custGeom>
                <a:avLst/>
                <a:gdLst>
                  <a:gd name="connsiteX0" fmla="*/ 0 w 1089373"/>
                  <a:gd name="connsiteY0" fmla="*/ 0 h 3423157"/>
                  <a:gd name="connsiteX1" fmla="*/ 1089373 w 1089373"/>
                  <a:gd name="connsiteY1" fmla="*/ 0 h 3423157"/>
                  <a:gd name="connsiteX2" fmla="*/ 1089373 w 1089373"/>
                  <a:gd name="connsiteY2" fmla="*/ 3423157 h 3423157"/>
                  <a:gd name="connsiteX3" fmla="*/ 0 w 1089373"/>
                  <a:gd name="connsiteY3" fmla="*/ 3423157 h 3423157"/>
                  <a:gd name="connsiteX4" fmla="*/ 0 w 1089373"/>
                  <a:gd name="connsiteY4" fmla="*/ 0 h 34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9373" h="3423157">
                    <a:moveTo>
                      <a:pt x="0" y="0"/>
                    </a:moveTo>
                    <a:lnTo>
                      <a:pt x="1089373" y="0"/>
                    </a:lnTo>
                    <a:lnTo>
                      <a:pt x="1089373" y="3423157"/>
                    </a:lnTo>
                    <a:lnTo>
                      <a:pt x="0" y="3423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0688" tIns="192781" rIns="170688" bIns="170688" numCol="1" spcCol="1270" anchor="t" anchorCtr="0">
                <a:no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新闻类型导航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查找新闻 </a:t>
                </a:r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1900" kern="12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C5D22CE-3A61-4083-8170-B6F82E309DFA}"/>
                  </a:ext>
                </a:extLst>
              </p:cNvPr>
              <p:cNvSpPr/>
              <p:nvPr/>
            </p:nvSpPr>
            <p:spPr>
              <a:xfrm>
                <a:off x="3881415" y="1198031"/>
                <a:ext cx="633496" cy="500034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/>
                  <a:t>新闻</a:t>
                </a: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47F5F71-C1FE-4A05-808A-468619C5CA4F}"/>
                  </a:ext>
                </a:extLst>
              </p:cNvPr>
              <p:cNvSpPr/>
              <p:nvPr/>
            </p:nvSpPr>
            <p:spPr>
              <a:xfrm rot="16200000">
                <a:off x="3852947" y="3143873"/>
                <a:ext cx="3423157" cy="218586"/>
              </a:xfrm>
              <a:custGeom>
                <a:avLst/>
                <a:gdLst>
                  <a:gd name="connsiteX0" fmla="*/ 0 w 3423157"/>
                  <a:gd name="connsiteY0" fmla="*/ 0 h 218586"/>
                  <a:gd name="connsiteX1" fmla="*/ 3423157 w 3423157"/>
                  <a:gd name="connsiteY1" fmla="*/ 0 h 218586"/>
                  <a:gd name="connsiteX2" fmla="*/ 3423157 w 3423157"/>
                  <a:gd name="connsiteY2" fmla="*/ 218586 h 218586"/>
                  <a:gd name="connsiteX3" fmla="*/ 0 w 3423157"/>
                  <a:gd name="connsiteY3" fmla="*/ 218586 h 218586"/>
                  <a:gd name="connsiteX4" fmla="*/ 0 w 3423157"/>
                  <a:gd name="connsiteY4" fmla="*/ 0 h 218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3157" h="218586">
                    <a:moveTo>
                      <a:pt x="0" y="0"/>
                    </a:moveTo>
                    <a:lnTo>
                      <a:pt x="3423157" y="0"/>
                    </a:lnTo>
                    <a:lnTo>
                      <a:pt x="3423157" y="218586"/>
                    </a:lnTo>
                    <a:lnTo>
                      <a:pt x="0" y="2185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-1" tIns="0" rIns="192781" bIns="-1" numCol="1" spcCol="1270" anchor="t" anchorCtr="0">
                <a:noAutofit/>
              </a:bodyPr>
              <a:lstStyle/>
              <a:p>
                <a:pPr marL="0" lvl="0" indent="0" algn="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000" kern="1200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0A2D7650-A894-4AA8-AC27-5645DE3C3669}"/>
                  </a:ext>
                </a:extLst>
              </p:cNvPr>
              <p:cNvSpPr/>
              <p:nvPr/>
            </p:nvSpPr>
            <p:spPr>
              <a:xfrm>
                <a:off x="5435877" y="1549427"/>
                <a:ext cx="1089373" cy="2014716"/>
              </a:xfrm>
              <a:custGeom>
                <a:avLst/>
                <a:gdLst>
                  <a:gd name="connsiteX0" fmla="*/ 0 w 1089373"/>
                  <a:gd name="connsiteY0" fmla="*/ 0 h 3423157"/>
                  <a:gd name="connsiteX1" fmla="*/ 1089373 w 1089373"/>
                  <a:gd name="connsiteY1" fmla="*/ 0 h 3423157"/>
                  <a:gd name="connsiteX2" fmla="*/ 1089373 w 1089373"/>
                  <a:gd name="connsiteY2" fmla="*/ 3423157 h 3423157"/>
                  <a:gd name="connsiteX3" fmla="*/ 0 w 1089373"/>
                  <a:gd name="connsiteY3" fmla="*/ 3423157 h 3423157"/>
                  <a:gd name="connsiteX4" fmla="*/ 0 w 1089373"/>
                  <a:gd name="connsiteY4" fmla="*/ 0 h 342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9373" h="3423157">
                    <a:moveTo>
                      <a:pt x="0" y="0"/>
                    </a:moveTo>
                    <a:lnTo>
                      <a:pt x="1089373" y="0"/>
                    </a:lnTo>
                    <a:lnTo>
                      <a:pt x="1089373" y="3423157"/>
                    </a:lnTo>
                    <a:lnTo>
                      <a:pt x="0" y="342315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0688" tIns="192781" rIns="170688" bIns="170688" numCol="1" spcCol="1270" anchor="t" anchorCtr="0">
                <a:noAutofit/>
              </a:bodyPr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数据库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服务器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多线程</a:t>
                </a:r>
              </a:p>
              <a:p>
                <a:r>
                  <a:rPr lang="en-US" altLang="zh-CN" dirty="0"/>
                  <a:t>4.UI</a:t>
                </a:r>
                <a:r>
                  <a:rPr lang="zh-CN" altLang="en-US" dirty="0"/>
                  <a:t>美化</a:t>
                </a:r>
              </a:p>
              <a:p>
                <a:r>
                  <a:rPr lang="en-US" altLang="zh-CN" dirty="0"/>
                  <a:t>5.</a:t>
                </a:r>
                <a:r>
                  <a:rPr lang="zh-CN" altLang="en-US" dirty="0"/>
                  <a:t>文档</a:t>
                </a:r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zh-CN" altLang="en-US" sz="1900" kern="1200" dirty="0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971A4C3-541D-4C4E-84A8-8A28DD8EF4EE}"/>
                </a:ext>
              </a:extLst>
            </p:cNvPr>
            <p:cNvSpPr/>
            <p:nvPr/>
          </p:nvSpPr>
          <p:spPr>
            <a:xfrm>
              <a:off x="2654439" y="1198031"/>
              <a:ext cx="880742" cy="49219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用户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20881C-F6F0-4202-A13E-FB2A84A81A84}"/>
                </a:ext>
              </a:extLst>
            </p:cNvPr>
            <p:cNvSpPr/>
            <p:nvPr/>
          </p:nvSpPr>
          <p:spPr>
            <a:xfrm>
              <a:off x="6352908" y="1205870"/>
              <a:ext cx="880741" cy="50003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/>
                <a:t>其他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30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D2B25FB-E526-4521-86A7-D9F74CF8B73B}"/>
              </a:ext>
            </a:extLst>
          </p:cNvPr>
          <p:cNvSpPr/>
          <p:nvPr/>
        </p:nvSpPr>
        <p:spPr>
          <a:xfrm>
            <a:off x="4307904" y="2817242"/>
            <a:ext cx="130979" cy="1309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2B2E906-B3B7-4CA7-8E16-CE09F958E331}"/>
              </a:ext>
            </a:extLst>
          </p:cNvPr>
          <p:cNvCxnSpPr>
            <a:cxnSpLocks/>
          </p:cNvCxnSpPr>
          <p:nvPr/>
        </p:nvCxnSpPr>
        <p:spPr>
          <a:xfrm flipH="1">
            <a:off x="757239" y="2871524"/>
            <a:ext cx="29336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E6B3CEC-FFE0-443F-AB1B-244914AFD90C}"/>
              </a:ext>
            </a:extLst>
          </p:cNvPr>
          <p:cNvSpPr/>
          <p:nvPr/>
        </p:nvSpPr>
        <p:spPr>
          <a:xfrm>
            <a:off x="7479343" y="2838907"/>
            <a:ext cx="130979" cy="13097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F6BB6E-676B-42A6-8639-D3396FE3D402}"/>
              </a:ext>
            </a:extLst>
          </p:cNvPr>
          <p:cNvCxnSpPr>
            <a:cxnSpLocks/>
          </p:cNvCxnSpPr>
          <p:nvPr/>
        </p:nvCxnSpPr>
        <p:spPr>
          <a:xfrm flipH="1">
            <a:off x="8256486" y="2904397"/>
            <a:ext cx="31493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37B053-7382-4A99-B7F1-407E0B35EF0C}"/>
              </a:ext>
            </a:extLst>
          </p:cNvPr>
          <p:cNvSpPr txBox="1"/>
          <p:nvPr/>
        </p:nvSpPr>
        <p:spPr>
          <a:xfrm>
            <a:off x="4840859" y="2033531"/>
            <a:ext cx="2238113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PART 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3F988B-DB97-4899-A2AA-A7AFE47DACB7}"/>
              </a:ext>
            </a:extLst>
          </p:cNvPr>
          <p:cNvSpPr txBox="1"/>
          <p:nvPr/>
        </p:nvSpPr>
        <p:spPr>
          <a:xfrm>
            <a:off x="4840859" y="2908451"/>
            <a:ext cx="223811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项目链接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FB2B2A-C88E-40D9-868A-674406991033}"/>
              </a:ext>
            </a:extLst>
          </p:cNvPr>
          <p:cNvSpPr txBox="1"/>
          <p:nvPr/>
        </p:nvSpPr>
        <p:spPr>
          <a:xfrm>
            <a:off x="5486614" y="3614093"/>
            <a:ext cx="88889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头铁组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4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179722" y="345292"/>
            <a:ext cx="183255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dirty="0">
                <a:latin typeface="Agency FB" panose="020B0503020202020204" pitchFamily="34" charset="0"/>
              </a:rPr>
              <a:t>项目链接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93654" y="930454"/>
            <a:ext cx="120468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</a:rPr>
              <a:t>头铁组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18063" y="1828800"/>
            <a:ext cx="7058165" cy="1300549"/>
            <a:chOff x="3798253" y="895682"/>
            <a:chExt cx="2702257" cy="2282593"/>
          </a:xfrm>
        </p:grpSpPr>
        <p:sp>
          <p:nvSpPr>
            <p:cNvPr id="29" name="矩形 28"/>
            <p:cNvSpPr/>
            <p:nvPr/>
          </p:nvSpPr>
          <p:spPr>
            <a:xfrm>
              <a:off x="3798253" y="1913330"/>
              <a:ext cx="2084387" cy="6014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98253" y="895682"/>
              <a:ext cx="2702257" cy="22825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4000" b="1" dirty="0"/>
                <a:t>GitHub</a:t>
              </a:r>
              <a:r>
                <a:rPr lang="zh-CN" altLang="en-US" sz="4000" b="1" dirty="0"/>
                <a:t>链接</a:t>
              </a:r>
              <a:endParaRPr lang="en-US" altLang="zh-CN" sz="4000" b="1" dirty="0"/>
            </a:p>
            <a:p>
              <a:pPr algn="just">
                <a:lnSpc>
                  <a:spcPct val="120000"/>
                </a:lnSpc>
              </a:pPr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https://github.com/langcy/news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88" y="3432324"/>
            <a:ext cx="7629099" cy="1566583"/>
            <a:chOff x="-162604" y="3945488"/>
            <a:chExt cx="7629099" cy="1566583"/>
          </a:xfrm>
        </p:grpSpPr>
        <p:sp>
          <p:nvSpPr>
            <p:cNvPr id="32" name="矩形 31"/>
            <p:cNvSpPr/>
            <p:nvPr/>
          </p:nvSpPr>
          <p:spPr>
            <a:xfrm>
              <a:off x="-162604" y="4712878"/>
              <a:ext cx="7629099" cy="79919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链接：</a:t>
              </a: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https://pan.baidu.com/s/1UUE-L6zcbz50czep2t9DfA</a:t>
              </a:r>
            </a:p>
            <a:p>
              <a:pPr algn="just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提取码：</a:t>
              </a:r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jc8n</a:t>
              </a:r>
              <a:endPara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162604" y="3945488"/>
              <a:ext cx="2825734" cy="76739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4000" b="1" dirty="0"/>
                <a:t>百度云链接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532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076466" y="1656369"/>
            <a:ext cx="2324675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2019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20116" y="313369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感谢</a:t>
            </a:r>
            <a:r>
              <a:rPr lang="zh-CN" altLang="en-US" sz="4400" dirty="0">
                <a:solidFill>
                  <a:prstClr val="black"/>
                </a:solidFill>
                <a:latin typeface="Agency FB" panose="020B0503020202020204" pitchFamily="34" charset="0"/>
                <a:ea typeface="微软雅黑"/>
              </a:rPr>
              <a:t>温老师的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指导观看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14671" y="5749618"/>
            <a:ext cx="175126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</a:rPr>
              <a:t>——by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Agency FB" panose="020B0503020202020204" pitchFamily="34" charset="0"/>
              </a:rPr>
              <a:t>头铁组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63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0523a-94c9-48a3-b0b5-21058e3171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b9d39d7-4fa5-49af-b730-e344a79007b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16b59c-c7c1-4f8a-adca-69ff34436f27"/>
</p:tagLst>
</file>

<file path=ppt/theme/theme1.xml><?xml version="1.0" encoding="utf-8"?>
<a:theme xmlns:a="http://schemas.openxmlformats.org/drawingml/2006/main" name="第一PPT，www.1ppt.com">
  <a:themeElements>
    <a:clrScheme name="自定义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CC5"/>
      </a:accent1>
      <a:accent2>
        <a:srgbClr val="4C4676"/>
      </a:accent2>
      <a:accent3>
        <a:srgbClr val="298CC5"/>
      </a:accent3>
      <a:accent4>
        <a:srgbClr val="4C4676"/>
      </a:accent4>
      <a:accent5>
        <a:srgbClr val="298CC5"/>
      </a:accent5>
      <a:accent6>
        <a:srgbClr val="4C467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871</TotalTime>
  <Words>223</Words>
  <Application>Microsoft Office PowerPoint</Application>
  <PresentationFormat>宽屏</PresentationFormat>
  <Paragraphs>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华文琥珀</vt:lpstr>
      <vt:lpstr>楷体</vt:lpstr>
      <vt:lpstr>Agency FB</vt:lpstr>
      <vt:lpstr>Arial</vt:lpstr>
      <vt:lpstr>Calibri</vt:lpstr>
      <vt:lpstr>Microsoft PhagsPa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wy li</cp:lastModifiedBy>
  <cp:revision>103</cp:revision>
  <dcterms:created xsi:type="dcterms:W3CDTF">2017-08-08T02:58:07Z</dcterms:created>
  <dcterms:modified xsi:type="dcterms:W3CDTF">2019-12-17T14:51:32Z</dcterms:modified>
</cp:coreProperties>
</file>