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6" r:id="rId2"/>
    <p:sldId id="263" r:id="rId3"/>
    <p:sldId id="257" r:id="rId4"/>
    <p:sldId id="262" r:id="rId5"/>
    <p:sldId id="258" r:id="rId6"/>
    <p:sldId id="260" r:id="rId7"/>
    <p:sldId id="261" r:id="rId8"/>
    <p:sldId id="264" r:id="rId9"/>
    <p:sldId id="266" r:id="rId10"/>
    <p:sldId id="267" r:id="rId11"/>
    <p:sldId id="25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91117-2158-4C36-B371-F2036D0341D1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9C265-2DCD-4E4F-9D76-9A603CFFF5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4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265-2DCD-4E4F-9D76-9A603CFFF5E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00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9865-CBF3-4A45-A4FC-F0EE3B0F56B0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37CD-86E3-4503-9BB4-8416557EA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4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9865-CBF3-4A45-A4FC-F0EE3B0F56B0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37CD-86E3-4503-9BB4-8416557EA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5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9865-CBF3-4A45-A4FC-F0EE3B0F56B0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37CD-86E3-4503-9BB4-8416557EA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775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9865-CBF3-4A45-A4FC-F0EE3B0F56B0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37CD-86E3-4503-9BB4-8416557EA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335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9865-CBF3-4A45-A4FC-F0EE3B0F56B0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37CD-86E3-4503-9BB4-8416557EA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780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9865-CBF3-4A45-A4FC-F0EE3B0F56B0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37CD-86E3-4503-9BB4-8416557EA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16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9865-CBF3-4A45-A4FC-F0EE3B0F56B0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37CD-86E3-4503-9BB4-8416557EA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197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9865-CBF3-4A45-A4FC-F0EE3B0F56B0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37CD-86E3-4503-9BB4-8416557EA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541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9865-CBF3-4A45-A4FC-F0EE3B0F56B0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37CD-86E3-4503-9BB4-8416557EA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43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9865-CBF3-4A45-A4FC-F0EE3B0F56B0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75937CD-86E3-4503-9BB4-8416557EA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11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9865-CBF3-4A45-A4FC-F0EE3B0F56B0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37CD-86E3-4503-9BB4-8416557EA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80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9865-CBF3-4A45-A4FC-F0EE3B0F56B0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37CD-86E3-4503-9BB4-8416557EA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7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9865-CBF3-4A45-A4FC-F0EE3B0F56B0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37CD-86E3-4503-9BB4-8416557EA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00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9865-CBF3-4A45-A4FC-F0EE3B0F56B0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37CD-86E3-4503-9BB4-8416557EA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11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9865-CBF3-4A45-A4FC-F0EE3B0F56B0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37CD-86E3-4503-9BB4-8416557EA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1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9865-CBF3-4A45-A4FC-F0EE3B0F56B0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37CD-86E3-4503-9BB4-8416557EA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0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9865-CBF3-4A45-A4FC-F0EE3B0F56B0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37CD-86E3-4503-9BB4-8416557EA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92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559865-CBF3-4A45-A4FC-F0EE3B0F56B0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5937CD-86E3-4503-9BB4-8416557EA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80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9596D-6C23-420E-A212-8503A5F16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Windows Forms - GUI Programmierung mit C#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4D1A95-EB83-4159-9229-D9E03FEEC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Dominik Lange – TINF18B3</a:t>
            </a:r>
          </a:p>
          <a:p>
            <a:r>
              <a:rPr lang="de-DE" dirty="0"/>
              <a:t>20.05.2020</a:t>
            </a:r>
          </a:p>
          <a:p>
            <a:r>
              <a:rPr lang="de-DE" dirty="0"/>
              <a:t>Software Engineering 2</a:t>
            </a:r>
          </a:p>
        </p:txBody>
      </p:sp>
    </p:spTree>
    <p:extLst>
      <p:ext uri="{BB962C8B-B14F-4D97-AF65-F5344CB8AC3E}">
        <p14:creationId xmlns:p14="http://schemas.microsoft.com/office/powerpoint/2010/main" val="3292390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1F4F1-F18D-49F5-B655-E5096FA71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„eigener Code“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11D4EAF-373C-4AF5-8F02-71F697ED21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3429001"/>
            <a:ext cx="6840823" cy="1456898"/>
          </a:xfr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38DD0D4-7177-4A01-8E93-4CE727AC1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98090" y="2667000"/>
            <a:ext cx="2904932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Zusätzlich wird Code benötige um bspw. Klassen zu definieren, oder Funktionen oder Events zu formulieren </a:t>
            </a:r>
          </a:p>
        </p:txBody>
      </p:sp>
    </p:spTree>
    <p:extLst>
      <p:ext uri="{BB962C8B-B14F-4D97-AF65-F5344CB8AC3E}">
        <p14:creationId xmlns:p14="http://schemas.microsoft.com/office/powerpoint/2010/main" val="288003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AECD2-1FE2-4E93-B1C8-2E6CA6D9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8439A81-7F5D-44CB-835A-7416E8EF8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96" y="2667000"/>
            <a:ext cx="4068404" cy="3124200"/>
          </a:xfrm>
          <a:ln>
            <a:solidFill>
              <a:schemeClr val="tx1"/>
            </a:solidFill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92E35E2-5BF0-473C-945C-53F1A1C36F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Login- Fenster</a:t>
            </a:r>
          </a:p>
          <a:p>
            <a:r>
              <a:rPr lang="de-DE" sz="2400" dirty="0"/>
              <a:t>Username/Password</a:t>
            </a:r>
          </a:p>
          <a:p>
            <a:r>
              <a:rPr lang="de-DE" sz="2400" dirty="0"/>
              <a:t>Passwort verstecken</a:t>
            </a:r>
          </a:p>
        </p:txBody>
      </p:sp>
    </p:spTree>
    <p:extLst>
      <p:ext uri="{BB962C8B-B14F-4D97-AF65-F5344CB8AC3E}">
        <p14:creationId xmlns:p14="http://schemas.microsoft.com/office/powerpoint/2010/main" val="360437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1F166F-CCD5-4A3D-BFE9-D7CB4188A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01003"/>
            <a:ext cx="10018713" cy="45901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/>
              <a:t>Vielen Dank für eure Aufmerksamkeit</a:t>
            </a:r>
          </a:p>
          <a:p>
            <a:pPr marL="0" indent="0" algn="ctr">
              <a:buNone/>
            </a:pPr>
            <a:r>
              <a:rPr lang="de-DE" sz="4000" dirty="0"/>
              <a:t>-</a:t>
            </a:r>
          </a:p>
          <a:p>
            <a:pPr marL="0" indent="0" algn="ctr">
              <a:buNone/>
            </a:pPr>
            <a:r>
              <a:rPr lang="de-DE" sz="4000" dirty="0"/>
              <a:t>Gibt es noch Fragen?</a:t>
            </a:r>
          </a:p>
        </p:txBody>
      </p:sp>
    </p:spTree>
    <p:extLst>
      <p:ext uri="{BB962C8B-B14F-4D97-AF65-F5344CB8AC3E}">
        <p14:creationId xmlns:p14="http://schemas.microsoft.com/office/powerpoint/2010/main" val="258343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D4A31-933F-4567-A960-6CF632FA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A9EE3-9139-4C42-BA2E-B07A046AD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.Net</a:t>
            </a:r>
          </a:p>
          <a:p>
            <a:r>
              <a:rPr lang="de-DE" dirty="0"/>
              <a:t>Was ist C#</a:t>
            </a:r>
          </a:p>
          <a:p>
            <a:r>
              <a:rPr lang="de-DE" dirty="0"/>
              <a:t>Wichtige Elemente der IDE (Visual Studio)</a:t>
            </a:r>
          </a:p>
          <a:p>
            <a:r>
              <a:rPr lang="de-DE" dirty="0"/>
              <a:t>Code</a:t>
            </a:r>
          </a:p>
          <a:p>
            <a:r>
              <a:rPr lang="de-DE" dirty="0"/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376739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6852F-7A8F-41B2-A2F5-E2DFA91E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.NET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F562CA-1894-4B23-923E-5505F2DF7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Windows Forms ist ein GUI-Toolkit des Microsoft .NET Frameworks.</a:t>
            </a:r>
          </a:p>
          <a:p>
            <a:r>
              <a:rPr lang="de-DE" dirty="0"/>
              <a:t>.NET ist eine Software-Plattform von Microsoft</a:t>
            </a:r>
          </a:p>
          <a:p>
            <a:r>
              <a:rPr lang="de-DE" dirty="0"/>
              <a:t>Mit ihr kann eine sogenannte .NET-Anwendung ausgeführt werden kann.</a:t>
            </a:r>
          </a:p>
          <a:p>
            <a:r>
              <a:rPr lang="de-DE" dirty="0"/>
              <a:t>Dafür ist das sogenannte .NET Framework notwendig</a:t>
            </a:r>
          </a:p>
          <a:p>
            <a:r>
              <a:rPr lang="de-DE" dirty="0"/>
              <a:t>Dieses ist bereits in den aktuellen Windows-Betriebssystemen enthalten.</a:t>
            </a:r>
          </a:p>
        </p:txBody>
      </p:sp>
    </p:spTree>
    <p:extLst>
      <p:ext uri="{BB962C8B-B14F-4D97-AF65-F5344CB8AC3E}">
        <p14:creationId xmlns:p14="http://schemas.microsoft.com/office/powerpoint/2010/main" val="190810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4B323-4A91-4734-97C3-0111A0BC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C#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30075-A305-4290-86F5-59D4C10E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z="3100" dirty="0"/>
              <a:t>C# ist die Programmiersprache von Microsoft, mit welcher .NET-Anwendungen erstellt werden können.</a:t>
            </a:r>
          </a:p>
          <a:p>
            <a:r>
              <a:rPr lang="de-DE" sz="3100" dirty="0"/>
              <a:t>Die Sprache C# ist, </a:t>
            </a:r>
            <a:r>
              <a:rPr lang="de-DE" sz="3100" b="1" dirty="0"/>
              <a:t>objektorientiert</a:t>
            </a:r>
            <a:r>
              <a:rPr lang="de-DE" sz="3100" dirty="0"/>
              <a:t> und </a:t>
            </a:r>
            <a:r>
              <a:rPr lang="de-DE" sz="3100" b="1" dirty="0"/>
              <a:t>ereignisorientiert</a:t>
            </a:r>
            <a:r>
              <a:rPr lang="de-DE" sz="3100" dirty="0"/>
              <a:t>.</a:t>
            </a:r>
          </a:p>
          <a:p>
            <a:pPr marL="457200" lvl="1" indent="0">
              <a:buNone/>
            </a:pPr>
            <a:r>
              <a:rPr lang="de-DE" sz="2200" dirty="0"/>
              <a:t>„Das Programm wird nicht linear durchlaufen, sondern es werden spezielle Ereignisbehandlungsroutinen (engl. </a:t>
            </a:r>
            <a:r>
              <a:rPr lang="de-DE" sz="2200" dirty="0" err="1"/>
              <a:t>listener</a:t>
            </a:r>
            <a:r>
              <a:rPr lang="de-DE" sz="2200" dirty="0"/>
              <a:t>, </a:t>
            </a:r>
            <a:r>
              <a:rPr lang="de-DE" sz="2200" dirty="0" err="1"/>
              <a:t>observer</a:t>
            </a:r>
            <a:r>
              <a:rPr lang="de-DE" sz="2200" dirty="0"/>
              <a:t>, </a:t>
            </a:r>
            <a:r>
              <a:rPr lang="de-DE" sz="2200" dirty="0" err="1"/>
              <a:t>event</a:t>
            </a:r>
            <a:r>
              <a:rPr lang="de-DE" sz="2200" dirty="0"/>
              <a:t> </a:t>
            </a:r>
            <a:r>
              <a:rPr lang="de-DE" sz="2200" dirty="0" err="1"/>
              <a:t>handler</a:t>
            </a:r>
            <a:r>
              <a:rPr lang="de-DE" sz="2200" dirty="0"/>
              <a:t>) immer dann ausgeführt, wenn ein bestimmtes Ereignis auftritt.“</a:t>
            </a:r>
            <a:br>
              <a:rPr lang="de-DE" sz="2200" dirty="0"/>
            </a:br>
            <a:r>
              <a:rPr lang="de-DE" sz="2200" dirty="0"/>
              <a:t>- Wikipedia: https://de.wikipedia.org/wiki/Ereignis_(Programmierung)</a:t>
            </a:r>
            <a:endParaRPr lang="de-DE" dirty="0"/>
          </a:p>
          <a:p>
            <a:r>
              <a:rPr lang="de-DE" sz="3100" dirty="0"/>
              <a:t>Vom Sprachsyntax ähnelt C# den Programmiersprachen C und C++.</a:t>
            </a:r>
          </a:p>
        </p:txBody>
      </p:sp>
    </p:spTree>
    <p:extLst>
      <p:ext uri="{BB962C8B-B14F-4D97-AF65-F5344CB8AC3E}">
        <p14:creationId xmlns:p14="http://schemas.microsoft.com/office/powerpoint/2010/main" val="332485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EA7BA-87D7-4F34-9D32-513974B9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Elemente - Toolbox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E8F57E2-CE34-4422-A21B-7B2A02E69F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829" y="2667000"/>
            <a:ext cx="3532171" cy="3124200"/>
          </a:xfrm>
        </p:spPr>
      </p:pic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E1D79917-6236-4F74-9B5A-EF15C7211D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Befindet sich am linken Rand</a:t>
            </a:r>
          </a:p>
          <a:p>
            <a:r>
              <a:rPr lang="de-DE" sz="2400" dirty="0"/>
              <a:t>Enthält vordefinierte Windows-Formen</a:t>
            </a:r>
          </a:p>
          <a:p>
            <a:r>
              <a:rPr lang="de-DE" sz="2400" dirty="0"/>
              <a:t>Diese können dem Projekt per Doppelklick oder Drag-and-Drop hinzugefügt werden</a:t>
            </a:r>
          </a:p>
        </p:txBody>
      </p:sp>
    </p:spTree>
    <p:extLst>
      <p:ext uri="{BB962C8B-B14F-4D97-AF65-F5344CB8AC3E}">
        <p14:creationId xmlns:p14="http://schemas.microsoft.com/office/powerpoint/2010/main" val="418138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A1786-089F-4930-AE4A-7A86C9F8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Elemente - </a:t>
            </a:r>
            <a:r>
              <a:rPr lang="de-DE" dirty="0" err="1"/>
              <a:t>Eigentschaften</a:t>
            </a:r>
            <a:r>
              <a:rPr lang="de-DE" dirty="0"/>
              <a:t> 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8E9BD065-A6BE-4B8C-9958-B1AACEF3CE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507" y="2666998"/>
            <a:ext cx="2846493" cy="3124199"/>
          </a:xfr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8BD4F28-815A-486C-84E7-BB9BF3FF01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Befinden sich im rechten unteren Eck</a:t>
            </a:r>
          </a:p>
          <a:p>
            <a:r>
              <a:rPr lang="de-DE" sz="2400" dirty="0"/>
              <a:t>Hier können die Eigenschaften der einzelnen Elemente sehr einfach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329633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722CF-90CF-46B7-8CD4-8F2061A4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Elemente - Events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F65BF84-AB2E-4EA4-BAF8-09F4150A42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525" y="2667000"/>
            <a:ext cx="3216475" cy="3124200"/>
          </a:xfrm>
        </p:spPr>
      </p:pic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643C15D-8FE2-43A3-BF30-CCE195B31A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Befinden sich wie die Eigenschaften im rechten untere Eck</a:t>
            </a:r>
          </a:p>
          <a:p>
            <a:r>
              <a:rPr lang="de-DE" sz="2400" dirty="0"/>
              <a:t>Hier können Events definiert werden</a:t>
            </a:r>
          </a:p>
        </p:txBody>
      </p:sp>
    </p:spTree>
    <p:extLst>
      <p:ext uri="{BB962C8B-B14F-4D97-AF65-F5344CB8AC3E}">
        <p14:creationId xmlns:p14="http://schemas.microsoft.com/office/powerpoint/2010/main" val="289567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8767A-1617-4719-A5A9-253E63F7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Elemente - Dateien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D49CF65-A388-4850-833A-41367E2BF0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50" y="2667000"/>
            <a:ext cx="3825550" cy="3124200"/>
          </a:xfr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42D33B-8B00-49E4-85A4-ADA396C3D1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Die Projektmappe ist rechts oben zu finden</a:t>
            </a:r>
          </a:p>
          <a:p>
            <a:r>
              <a:rPr lang="de-DE" sz="2400" dirty="0"/>
              <a:t>Für uns interessant sind die .</a:t>
            </a:r>
            <a:r>
              <a:rPr lang="de-DE" sz="2400" dirty="0" err="1"/>
              <a:t>cs</a:t>
            </a:r>
            <a:r>
              <a:rPr lang="de-DE" sz="2400" dirty="0"/>
              <a:t> Dateien</a:t>
            </a:r>
          </a:p>
          <a:p>
            <a:r>
              <a:rPr lang="de-DE" sz="2400" dirty="0"/>
              <a:t>„</a:t>
            </a:r>
            <a:r>
              <a:rPr lang="de-DE" sz="2400" dirty="0" err="1"/>
              <a:t>Login.cs</a:t>
            </a:r>
            <a:r>
              <a:rPr lang="de-DE" sz="2400" dirty="0"/>
              <a:t>“ &amp; „</a:t>
            </a:r>
            <a:r>
              <a:rPr lang="de-DE" sz="2400" dirty="0" err="1"/>
              <a:t>Login.Designer.cs</a:t>
            </a:r>
            <a:r>
              <a:rPr lang="de-DE" sz="24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49909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0FC07-0993-4144-B408-006A73E0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Designercode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09FB0C6-1F3C-4992-BB51-CC7B96DE59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3015786"/>
            <a:ext cx="6868817" cy="2426627"/>
          </a:xfr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A042848-66D1-4590-9710-36871F90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11737" y="2667000"/>
            <a:ext cx="2891286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Enthält von Windows generierten Code zum Darstellen des Fensters</a:t>
            </a:r>
          </a:p>
        </p:txBody>
      </p:sp>
    </p:spTree>
    <p:extLst>
      <p:ext uri="{BB962C8B-B14F-4D97-AF65-F5344CB8AC3E}">
        <p14:creationId xmlns:p14="http://schemas.microsoft.com/office/powerpoint/2010/main" val="3637236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321</Words>
  <Application>Microsoft Office PowerPoint</Application>
  <PresentationFormat>Breitbild</PresentationFormat>
  <Paragraphs>47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Parallax</vt:lpstr>
      <vt:lpstr>Windows Forms - GUI Programmierung mit C#</vt:lpstr>
      <vt:lpstr>Inhalt</vt:lpstr>
      <vt:lpstr>Was ist .NET</vt:lpstr>
      <vt:lpstr>Was ist C#</vt:lpstr>
      <vt:lpstr>Wichtige Elemente - Toolbox</vt:lpstr>
      <vt:lpstr>Wichtige Elemente - Eigentschaften </vt:lpstr>
      <vt:lpstr>Wichtige Elemente - Events</vt:lpstr>
      <vt:lpstr>Wichtige Elemente - Dateien</vt:lpstr>
      <vt:lpstr>Designercode</vt:lpstr>
      <vt:lpstr>„eigener Code“</vt:lpstr>
      <vt:lpstr>Live-Demo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Lange</dc:creator>
  <cp:lastModifiedBy>Dominik Lange</cp:lastModifiedBy>
  <cp:revision>19</cp:revision>
  <dcterms:created xsi:type="dcterms:W3CDTF">2020-05-15T09:00:46Z</dcterms:created>
  <dcterms:modified xsi:type="dcterms:W3CDTF">2020-05-15T11:07:00Z</dcterms:modified>
</cp:coreProperties>
</file>