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70" r:id="rId10"/>
    <p:sldId id="265" r:id="rId11"/>
    <p:sldId id="269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>
      <p:cViewPr>
        <p:scale>
          <a:sx n="75" d="100"/>
          <a:sy n="75" d="100"/>
        </p:scale>
        <p:origin x="71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6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4720-8788-48BE-8FB9-759A7BE32D03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791200" cy="30710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von: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 Lange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Nieslony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Holger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Heeren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139944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Marvin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Lutz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Philipp Meyer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Ricco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Schönebeck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139952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Dudko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gradFill>
            <a:gsLst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OCSP)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188" y="1179731"/>
            <a:ext cx="84118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Netzwerkprotokoll zur Abfragung des Status eines oder mehrerer </a:t>
            </a:r>
            <a:r>
              <a:rPr lang="de-DE" dirty="0"/>
              <a:t> </a:t>
            </a:r>
            <a:r>
              <a:rPr lang="de-DE" dirty="0" smtClean="0"/>
              <a:t>X.509-Zertifikate bei einer VA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OSCP-</a:t>
            </a:r>
            <a:r>
              <a:rPr lang="de-DE" dirty="0" err="1" smtClean="0"/>
              <a:t>Responder</a:t>
            </a:r>
            <a:r>
              <a:rPr lang="de-DE" dirty="0" smtClean="0"/>
              <a:t> wird i.d.R. vom Herausgeber des Zertifikats betrieben (ZDA)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Kann sekundengenaue Sperrinformationen liefern, hängt von der verwendeten Datenbasis ab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Antworten eines OSCP-</a:t>
            </a:r>
            <a:r>
              <a:rPr lang="de-DE" dirty="0" err="1" smtClean="0"/>
              <a:t>Responders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/>
              <a:t> „</a:t>
            </a:r>
            <a:r>
              <a:rPr lang="de-DE" dirty="0" err="1"/>
              <a:t>good</a:t>
            </a:r>
            <a:r>
              <a:rPr lang="de-DE" dirty="0" smtClean="0"/>
              <a:t>“ 	 </a:t>
            </a:r>
            <a:r>
              <a:rPr lang="de-DE" dirty="0" smtClean="0">
                <a:sym typeface="Wingdings" panose="05000000000000000000" pitchFamily="2" charset="2"/>
              </a:rPr>
              <a:t> Zertifikat nicht gesperrt, es kann nicht entnommen werden ob es zwischenzeitlich gesperrt war!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 „</a:t>
            </a:r>
            <a:r>
              <a:rPr lang="de-DE" dirty="0" err="1"/>
              <a:t>revoked</a:t>
            </a:r>
            <a:r>
              <a:rPr lang="de-DE" dirty="0" smtClean="0"/>
              <a:t>“	 </a:t>
            </a:r>
            <a:r>
              <a:rPr lang="de-DE" dirty="0" smtClean="0">
                <a:sym typeface="Wingdings" panose="05000000000000000000" pitchFamily="2" charset="2"/>
              </a:rPr>
              <a:t> Zertifikat gesperrt, Angabe mit Sperrzeitpunkt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 </a:t>
            </a:r>
            <a:r>
              <a:rPr lang="de-DE" dirty="0"/>
              <a:t>„</a:t>
            </a:r>
            <a:r>
              <a:rPr lang="de-DE" dirty="0" err="1"/>
              <a:t>unknown</a:t>
            </a:r>
            <a:r>
              <a:rPr lang="de-DE" dirty="0" smtClean="0"/>
              <a:t>“ </a:t>
            </a:r>
            <a:r>
              <a:rPr lang="de-DE" dirty="0" smtClean="0">
                <a:sym typeface="Wingdings" panose="05000000000000000000" pitchFamily="2" charset="2"/>
              </a:rPr>
              <a:t> Status konnte nicht Ermittelt werden</a:t>
            </a:r>
          </a:p>
          <a:p>
            <a:pPr marL="742950" lvl="1" indent="-285750">
              <a:buFontTx/>
              <a:buChar char="-"/>
            </a:pPr>
            <a:r>
              <a:rPr lang="de-DE" dirty="0" smtClean="0">
                <a:sym typeface="Wingdings" panose="05000000000000000000" pitchFamily="2" charset="2"/>
              </a:rPr>
              <a:t>Alle erfolgreichen Antworten sind digital signiert</a:t>
            </a:r>
            <a:endParaRPr lang="de-DE" dirty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Anwendungsfälle: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Prüfung digitaler Signaturen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Authentisierung in </a:t>
            </a:r>
            <a:r>
              <a:rPr lang="de-DE" b="1" dirty="0" smtClean="0"/>
              <a:t>Kommunikationsprotokollen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Versendung verschlüsselter E-Mails 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123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CRL)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1084" y="1442289"/>
            <a:ext cx="8411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CRL = Sperrliste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Werden in bestimmten Intervallen (ca. 5-14 Tage) erstellt </a:t>
            </a:r>
            <a:r>
              <a:rPr lang="de-DE" dirty="0" smtClean="0">
                <a:sym typeface="Wingdings" panose="05000000000000000000" pitchFamily="2" charset="2"/>
              </a:rPr>
              <a:t>und sind daher nicht immer aktuell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/>
              <a:t>nicht gesperrte Zertifikate </a:t>
            </a:r>
            <a:r>
              <a:rPr lang="de-DE" dirty="0" smtClean="0"/>
              <a:t>können nicht von </a:t>
            </a:r>
            <a:r>
              <a:rPr lang="de-DE" dirty="0"/>
              <a:t>gefälschten </a:t>
            </a:r>
            <a:r>
              <a:rPr lang="de-DE" dirty="0" smtClean="0"/>
              <a:t>Zertifikaten unterschieden werden</a:t>
            </a:r>
            <a:r>
              <a:rPr lang="de-DE" dirty="0"/>
              <a:t> 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Entspricht nicht den Forderungen des Signaturgesetzes in Deutschland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742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5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232" y="41518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Inhalt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2)	Registrierung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3)	Validierung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4)	Request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5)	Certification Authority (CA)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5)	Datenbanken &amp; Schnittstellen zur CA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6)	Validation Authority (VA)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Online Certificate Status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(OCSP)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344" y="1825625"/>
            <a:ext cx="686931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Prinzipieller Aufbau der PKI: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Dienststelle für Anfragenerstellung digitaler Zertifikate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Prüft die Richtigkeit der Eingabedaten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Genehmigt den Zertifizierungsantrag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Zertifizierungsstelle signiert nach erfolgreicher  Genehmigung den Antrag</a:t>
            </a:r>
          </a:p>
        </p:txBody>
      </p:sp>
    </p:spTree>
    <p:extLst>
      <p:ext uri="{BB962C8B-B14F-4D97-AF65-F5344CB8AC3E}">
        <p14:creationId xmlns:p14="http://schemas.microsoft.com/office/powerpoint/2010/main" val="1548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Anfragenerstellung / Website-Formular: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7"/>
          <a:stretch/>
        </p:blipFill>
        <p:spPr>
          <a:xfrm>
            <a:off x="1043050" y="1893332"/>
            <a:ext cx="2819400" cy="44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82" y="212149"/>
            <a:ext cx="7886700" cy="1325563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X509 v3.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42391" y="1143000"/>
            <a:ext cx="670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Version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Seriennummer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Algorithmen-ID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Aussteller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Land/Region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Bundesland/Kanton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Ort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Organisationseinheit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Organisation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Gemeinsamer Name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Gültigkeit (von, bis)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Zertifikatinhaber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Zertifikatinhaber-Schlüsselinformationen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Public-Key-Algorithmus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Public </a:t>
            </a:r>
            <a:r>
              <a:rPr lang="de-DE" dirty="0"/>
              <a:t>Key des </a:t>
            </a:r>
            <a:r>
              <a:rPr lang="de-DE" dirty="0" smtClean="0"/>
              <a:t>Zertifikatinhabers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Eindeutige </a:t>
            </a:r>
            <a:r>
              <a:rPr lang="de-DE" dirty="0"/>
              <a:t>ID des Ausstellers (</a:t>
            </a:r>
            <a:r>
              <a:rPr lang="de-DE" dirty="0" smtClean="0"/>
              <a:t>optional)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Eindeutige </a:t>
            </a:r>
            <a:r>
              <a:rPr lang="de-DE" dirty="0"/>
              <a:t>ID des Inhabers (</a:t>
            </a:r>
            <a:r>
              <a:rPr lang="de-DE" dirty="0" smtClean="0"/>
              <a:t>optional)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Erweiterungen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Zertifikat-Signaturalgorithmus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Zertifikat-Signatur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50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8650" y="1503488"/>
            <a:ext cx="5772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Service zur Validierung von Zertifizierungsanträgen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 Validierungswege: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OCSP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CRL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Häufigkeit der Aktualisierung der Sperrliste beeinflusst die Sicherheit und Genauigkeit der Validierung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2304"/>
            <a:ext cx="2911674" cy="7318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28650" y="3251283"/>
            <a:ext cx="577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Zur Simulation einer Validierung wird in diesem Projekt das Zertifikat manuell freigegeben oder abgewiesen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Zertifikatsüberprüfung anfordern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1105" y="1713976"/>
            <a:ext cx="5772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Wenn ein Zertifikat angefordert wird, </a:t>
            </a:r>
            <a:r>
              <a:rPr lang="de-DE" dirty="0"/>
              <a:t>verifiziert </a:t>
            </a:r>
            <a:r>
              <a:rPr lang="de-DE" dirty="0" smtClean="0"/>
              <a:t>das Trust-Center dieses Zertifikat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Webbrowser sendet das Zertifikat zur ZDA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Kommunikation mit der VA via OCSP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Darüber hinaus: Extended Validation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Internet Adresse beginnt mit http</a:t>
            </a:r>
            <a:r>
              <a:rPr lang="de-DE" dirty="0" smtClean="0">
                <a:solidFill>
                  <a:srgbClr val="FF0000"/>
                </a:solidFill>
              </a:rPr>
              <a:t>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Name der Organisation und </a:t>
            </a:r>
            <a:r>
              <a:rPr lang="de-DE" dirty="0"/>
              <a:t> </a:t>
            </a:r>
            <a:r>
              <a:rPr lang="de-DE" dirty="0" smtClean="0"/>
              <a:t>der ZDA neben der Internetadresse sichtbar</a:t>
            </a:r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524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Bildschirmpräsentation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Wingdings 2</vt:lpstr>
      <vt:lpstr>Office Theme</vt:lpstr>
      <vt:lpstr>Erstellung einer Public Key Infrastructure </vt:lpstr>
      <vt:lpstr>Inhalt</vt:lpstr>
      <vt:lpstr>Einführung</vt:lpstr>
      <vt:lpstr>Registration Authority (RA)</vt:lpstr>
      <vt:lpstr>Registration Authority (RA)</vt:lpstr>
      <vt:lpstr>Struktur eines X509 v3. Zertifikats</vt:lpstr>
      <vt:lpstr>Validation Authority (VA)</vt:lpstr>
      <vt:lpstr>Validation Authority (VA)</vt:lpstr>
      <vt:lpstr>Zertifikatsüberprüfung anfordern</vt:lpstr>
      <vt:lpstr>Online Certificate Status Protocol (OCSP)</vt:lpstr>
      <vt:lpstr>Certificate Revocation List (CRL)</vt:lpstr>
      <vt:lpstr>Datenbanken I </vt:lpstr>
      <vt:lpstr>Datenbanken II – Schnittstellen zur 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PKI</dc:title>
  <dc:creator>H. Heeren</dc:creator>
  <cp:lastModifiedBy>RBZ</cp:lastModifiedBy>
  <cp:revision>99</cp:revision>
  <dcterms:created xsi:type="dcterms:W3CDTF">2015-06-18T14:14:34Z</dcterms:created>
  <dcterms:modified xsi:type="dcterms:W3CDTF">2015-07-02T13:15:37Z</dcterms:modified>
</cp:coreProperties>
</file>