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74720-8788-48BE-8FB9-759A7BE32D03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5791200" cy="30710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von:</a:t>
            </a: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Christian Lange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Nieslony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Holger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Heeren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139944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Marvin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Lutz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Philipp Meyer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Ricco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Schönebeck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139952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Dudko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gradFill>
            <a:gsLst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1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Status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de-D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OCSP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232" y="41518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Inhalt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2)	Registrierung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3)	Validierung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4)	Request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5)	Certification Authority (CA)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5)	Datenbanken &amp; Schnittstellen zur CA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6)	Validation Authority (VA)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Online Certificate Status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(OCSP)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7494567" cy="47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Prinzipieller Aufbau der PKI: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Registrierung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5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4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45</Words>
  <Application>Microsoft Office PowerPoint</Application>
  <PresentationFormat>Bildschirmpräsentation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Lucida Sans</vt:lpstr>
      <vt:lpstr>Wingdings</vt:lpstr>
      <vt:lpstr>Wingdings 2</vt:lpstr>
      <vt:lpstr>Wingdings 3</vt:lpstr>
      <vt:lpstr>Ananke</vt:lpstr>
      <vt:lpstr>Erstellung eineR Public Key Infrastructure </vt:lpstr>
      <vt:lpstr>Inhalt</vt:lpstr>
      <vt:lpstr>Einführung</vt:lpstr>
      <vt:lpstr>Registrierung</vt:lpstr>
      <vt:lpstr>Validierung</vt:lpstr>
      <vt:lpstr>Request</vt:lpstr>
      <vt:lpstr>Datenbanken I </vt:lpstr>
      <vt:lpstr>Datenbanken II – Schnittstellen zur CA</vt:lpstr>
      <vt:lpstr>Validation Authority (VA)</vt:lpstr>
      <vt:lpstr>Online Certificate Status Protocol OCSP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einer PKI</dc:title>
  <dc:creator>H. Heeren</dc:creator>
  <cp:lastModifiedBy>RBZ</cp:lastModifiedBy>
  <cp:revision>9</cp:revision>
  <dcterms:created xsi:type="dcterms:W3CDTF">2015-06-18T14:14:34Z</dcterms:created>
  <dcterms:modified xsi:type="dcterms:W3CDTF">2015-06-19T08:27:31Z</dcterms:modified>
</cp:coreProperties>
</file>