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71" r:id="rId5"/>
    <p:sldId id="259" r:id="rId6"/>
    <p:sldId id="266" r:id="rId7"/>
    <p:sldId id="267" r:id="rId8"/>
    <p:sldId id="260" r:id="rId9"/>
    <p:sldId id="268" r:id="rId10"/>
    <p:sldId id="270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>
        <p:scale>
          <a:sx n="75" d="100"/>
          <a:sy n="75" d="100"/>
        </p:scale>
        <p:origin x="31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Christian Lange		1063291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120501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Marvin Lutz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Philipp Meyer			140123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139952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122622</a:t>
            </a: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Zertifikatsüberprüfung anfordern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1104" y="1713976"/>
            <a:ext cx="86404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Wenn ein Zertifikat angefordert wird,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verifiziert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Trust-Center dieses Zertifikat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Webbrowser sendet das Zertifikat zur ZDA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mit der VA via OCSP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Darüber hinaus: Extended Validation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Adresse beginnt mit http</a:t>
            </a:r>
            <a:r>
              <a:rPr 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Name der Organisation und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ZDA neben der Internetadresse sichtbar</a:t>
            </a:r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52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188" y="1179731"/>
            <a:ext cx="8411895" cy="663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Netzwerkprotokoll zur Abfragung des Status von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X.509-Zertifikaten bei einer VA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OSCP-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wird i.d.R. vom Herausgeber des Zertifikats betrieben (ZDA)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Kann sekundengenaue Sperrinformationen liefern, hängt von der verwendeten Datenbasis ab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Antworten eines OSCP-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Responders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 	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Zertifikat nicht gesperrt, es kann nicht entnommen werden  		      ob es zwischenzeitlich gesperrt war!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revoked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	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Zertifikat gesperrt, Angabe mit Sperrzeitpunkt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Status konnte nicht Ermittelt werden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Alle erfolgreichen Antworten sind digital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signier´t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Anwendungsfälle: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Prüfung digitaler Signaturen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Authentisierung in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Kommunikationsprotokollen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Versendung verschlüsselter E-Mails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CRL)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1084" y="1442289"/>
            <a:ext cx="8411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CRL = Sperrliste</a:t>
            </a: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Werden in bestimmten Intervallen (ca. 5-14 Tage) erstellt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und sind daher nicht immer aktuell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gesperrte Zertifikate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können nicht von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gefälschten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Zertifikaten unterschieden werden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Entspricht nicht den Forderungen des Signaturgesetzes in Deutschland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742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2)	Werzeuge 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2)	Registrierung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3)	Validierung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4)	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5)	Certification Authority (CA)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5)	Datenbanken &amp; Schnittstellen zur 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6)	Validation Authority (VA)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Online 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344" y="1825625"/>
            <a:ext cx="686931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	 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5800" y="1524000"/>
            <a:ext cx="8077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Erzeugung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Netzwerkprotokolls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Dokumentenorientierte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Open-Source-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Serverseitige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Plattform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Betrieb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Netzweranwendungen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Browser: Google Chrome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9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Dienststelle für Anfragenerstellung digitaler Zertifikate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Überprüft die Richtigkeit der Eingabedaten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Genehmigt den Zertifizierungsantrag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Zertifizierungsstelle signiert nach erfolgreicher Genehmigung den Antrag</a:t>
            </a: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46736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Anfragenerstellung / Website-Formular: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7"/>
          <a:stretch/>
        </p:blipFill>
        <p:spPr>
          <a:xfrm>
            <a:off x="1043050" y="1893332"/>
            <a:ext cx="2819400" cy="4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82" y="212149"/>
            <a:ext cx="7886700" cy="132556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X509 v3.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42390" y="1143000"/>
            <a:ext cx="8349210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Version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Zertifikatinhaber-						     Schlüsselinformationen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Seriennummer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Zertifikatinhaber-						     Schlüsselinformationen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Algorithmen-ID			-    Public-Key-Algorithmus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Aussteller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   Public Key des Zertifikatinhabers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Land/Region		-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Eindeutige ID des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Ausstellers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(optional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Bundesland/Kanton		-    Eindeutige ID des Inhabers (optional)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Organisationseinheit	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Zertifikat-Signaturalgorithmus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Organisation		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Zertifikat-Signatur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Gemeinsamer Name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Gültigkeit (von, bis)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Zertifikatinhaber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8650" y="1503488"/>
            <a:ext cx="7829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Service zur Validierung von Zertifizierungsanträgen</a:t>
            </a: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Validierungswege:</a:t>
            </a:r>
          </a:p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OCSP</a:t>
            </a:r>
          </a:p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CRL</a:t>
            </a: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Häufigkeit der Aktualisierung der Sperrliste beeinflusst die Sicherheit und Genauigkeit der Validierung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2304"/>
            <a:ext cx="2911674" cy="7318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28650" y="3251283"/>
            <a:ext cx="737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Zur Simulation einer Validierung wird in diesem Projekt das Zertifikat manuell freigegeben oder abgewiesen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1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Bildschirmpräsentation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Erstellung einer Public Key Infrastructure </vt:lpstr>
      <vt:lpstr>Inhalt</vt:lpstr>
      <vt:lpstr>Einführung</vt:lpstr>
      <vt:lpstr>Werkzeuge</vt:lpstr>
      <vt:lpstr>Registration Authority (RA)</vt:lpstr>
      <vt:lpstr>Registration Authority (RA)</vt:lpstr>
      <vt:lpstr>Struktur eines X509 v3. Zertifikats</vt:lpstr>
      <vt:lpstr>Validation Authority (VA)</vt:lpstr>
      <vt:lpstr>Validation Authority (VA)</vt:lpstr>
      <vt:lpstr>Zertifikatsüberprüfung anfordern</vt:lpstr>
      <vt:lpstr>Online Certificate Status Protocol (OCSP)</vt:lpstr>
      <vt:lpstr>Certificate Revocation List (CRL)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H. Heeren</cp:lastModifiedBy>
  <cp:revision>104</cp:revision>
  <dcterms:created xsi:type="dcterms:W3CDTF">2015-06-18T14:14:34Z</dcterms:created>
  <dcterms:modified xsi:type="dcterms:W3CDTF">2015-07-03T08:53:57Z</dcterms:modified>
</cp:coreProperties>
</file>