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Lange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Marvin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Lutz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Philipp Meyer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Inhalt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	Registrierung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	Validierung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	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5)	Certification Authority (CA)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	Datenbanken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&amp; Schnittstellen zur 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	Validation Authority (VA) 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Online 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494567" cy="47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Registrierung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Validierung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4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45</Words>
  <Application>Microsoft Office PowerPoint</Application>
  <PresentationFormat>Bildschirmpräsentation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Ananke</vt:lpstr>
      <vt:lpstr>Erstellung eineR Public Key Infrastructure </vt:lpstr>
      <vt:lpstr>Inhalt</vt:lpstr>
      <vt:lpstr>Einführung</vt:lpstr>
      <vt:lpstr>Registrierung</vt:lpstr>
      <vt:lpstr>Validierung</vt:lpstr>
      <vt:lpstr>Request</vt:lpstr>
      <vt:lpstr>Datenbanken I </vt:lpstr>
      <vt:lpstr>Datenbanken II – Schnittstellen zur CA</vt:lpstr>
      <vt:lpstr>Validation Authority (VA)</vt:lpstr>
      <vt:lpstr>Online Certificate Status Protocol OCSP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H. Heeren</cp:lastModifiedBy>
  <cp:revision>8</cp:revision>
  <dcterms:created xsi:type="dcterms:W3CDTF">2015-06-18T14:14:34Z</dcterms:created>
  <dcterms:modified xsi:type="dcterms:W3CDTF">2015-06-19T04:56:13Z</dcterms:modified>
</cp:coreProperties>
</file>