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565" r:id="rId2"/>
    <p:sldId id="779" r:id="rId3"/>
    <p:sldId id="714" r:id="rId4"/>
    <p:sldId id="717" r:id="rId5"/>
    <p:sldId id="552" r:id="rId6"/>
    <p:sldId id="780" r:id="rId7"/>
    <p:sldId id="781" r:id="rId8"/>
    <p:sldId id="783" r:id="rId9"/>
    <p:sldId id="782" r:id="rId10"/>
    <p:sldId id="778" r:id="rId11"/>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19" d="100"/>
          <a:sy n="119" d="100"/>
        </p:scale>
        <p:origin x="188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4286635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4072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3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7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69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1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8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9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7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2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685800" y="762000"/>
            <a:ext cx="7772400" cy="5334000"/>
          </a:xfrm>
        </p:spPr>
        <p:txBody>
          <a:bodyPr/>
          <a:lstStyle/>
          <a:p>
            <a:pPr algn="ctr">
              <a:buFontTx/>
              <a:buNone/>
              <a:defRPr/>
            </a:pPr>
            <a:endParaRPr lang="en-US" dirty="0">
              <a:latin typeface="Times" charset="0"/>
              <a:ea typeface="MS PGothic" charset="0"/>
            </a:endParaRPr>
          </a:p>
          <a:p>
            <a:pPr algn="ctr">
              <a:buFontTx/>
              <a:buNone/>
              <a:defRPr/>
            </a:pPr>
            <a:r>
              <a:rPr lang="en-US" sz="4400" dirty="0">
                <a:solidFill>
                  <a:srgbClr val="FFFF00"/>
                </a:solidFill>
                <a:latin typeface="Times" charset="0"/>
                <a:ea typeface="MS PGothic" charset="0"/>
              </a:rPr>
              <a:t>MODFLOW 6</a:t>
            </a:r>
          </a:p>
          <a:p>
            <a:pPr algn="ctr">
              <a:buFontTx/>
              <a:buNone/>
              <a:defRPr/>
            </a:pPr>
            <a:r>
              <a:rPr lang="en-US" sz="4400" dirty="0">
                <a:solidFill>
                  <a:srgbClr val="FFFF00"/>
                </a:solidFill>
                <a:latin typeface="Times" charset="0"/>
                <a:ea typeface="MS PGothic" charset="0"/>
              </a:rPr>
              <a:t>Observations and Timeseries</a:t>
            </a:r>
            <a:endParaRPr lang="en-US" dirty="0">
              <a:latin typeface="Times" charset="0"/>
              <a:ea typeface="MS PGothic" charset="0"/>
            </a:endParaRPr>
          </a:p>
          <a:p>
            <a:pPr algn="ctr">
              <a:buFontTx/>
              <a:buNone/>
              <a:defRPr/>
            </a:pPr>
            <a:endParaRPr lang="en-US" dirty="0">
              <a:latin typeface="Times" charset="0"/>
              <a:ea typeface="MS PGothic" charset="0"/>
            </a:endParaRPr>
          </a:p>
        </p:txBody>
      </p:sp>
    </p:spTree>
    <p:extLst>
      <p:ext uri="{BB962C8B-B14F-4D97-AF65-F5344CB8AC3E}">
        <p14:creationId xmlns:p14="http://schemas.microsoft.com/office/powerpoint/2010/main" val="205344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371600"/>
            <a:ext cx="3059525" cy="5152516"/>
          </a:xfrm>
          <a:prstGeom prst="rect">
            <a:avLst/>
          </a:prstGeom>
        </p:spPr>
      </p:pic>
      <p:sp>
        <p:nvSpPr>
          <p:cNvPr id="2" name="Title 1"/>
          <p:cNvSpPr>
            <a:spLocks noGrp="1"/>
          </p:cNvSpPr>
          <p:nvPr>
            <p:ph type="title"/>
          </p:nvPr>
        </p:nvSpPr>
        <p:spPr/>
        <p:txBody>
          <a:bodyPr/>
          <a:lstStyle/>
          <a:p>
            <a:r>
              <a:rPr lang="en-US" dirty="0"/>
              <a:t>Observations</a:t>
            </a:r>
          </a:p>
        </p:txBody>
      </p:sp>
      <p:pic>
        <p:nvPicPr>
          <p:cNvPr id="11" name="Picture 10"/>
          <p:cNvPicPr>
            <a:picLocks noChangeAspect="1"/>
          </p:cNvPicPr>
          <p:nvPr/>
        </p:nvPicPr>
        <p:blipFill>
          <a:blip r:embed="rId3"/>
          <a:stretch>
            <a:fillRect/>
          </a:stretch>
        </p:blipFill>
        <p:spPr>
          <a:xfrm>
            <a:off x="5105400" y="838200"/>
            <a:ext cx="3218800" cy="2071788"/>
          </a:xfrm>
          <a:prstGeom prst="rect">
            <a:avLst/>
          </a:prstGeom>
        </p:spPr>
      </p:pic>
      <p:sp>
        <p:nvSpPr>
          <p:cNvPr id="12" name="TextBox 11"/>
          <p:cNvSpPr txBox="1"/>
          <p:nvPr/>
        </p:nvSpPr>
        <p:spPr>
          <a:xfrm>
            <a:off x="5638800" y="457200"/>
            <a:ext cx="2209083" cy="400110"/>
          </a:xfrm>
          <a:prstGeom prst="rect">
            <a:avLst/>
          </a:prstGeom>
          <a:noFill/>
        </p:spPr>
        <p:txBody>
          <a:bodyPr wrap="none" rtlCol="0">
            <a:spAutoFit/>
          </a:bodyPr>
          <a:lstStyle/>
          <a:p>
            <a:r>
              <a:rPr lang="en-US" sz="2000" dirty="0" err="1">
                <a:solidFill>
                  <a:schemeClr val="bg1"/>
                </a:solidFill>
              </a:rPr>
              <a:t>mymodel.ghb.obs</a:t>
            </a:r>
            <a:endParaRPr lang="en-US" sz="2000" dirty="0">
              <a:solidFill>
                <a:schemeClr val="bg1"/>
              </a:solidFill>
            </a:endParaRPr>
          </a:p>
        </p:txBody>
      </p:sp>
      <p:pic>
        <p:nvPicPr>
          <p:cNvPr id="13" name="Picture 12"/>
          <p:cNvPicPr>
            <a:picLocks noChangeAspect="1"/>
          </p:cNvPicPr>
          <p:nvPr/>
        </p:nvPicPr>
        <p:blipFill>
          <a:blip r:embed="rId4"/>
          <a:stretch>
            <a:fillRect/>
          </a:stretch>
        </p:blipFill>
        <p:spPr>
          <a:xfrm>
            <a:off x="5105400" y="3505200"/>
            <a:ext cx="3369345" cy="2724151"/>
          </a:xfrm>
          <a:prstGeom prst="rect">
            <a:avLst/>
          </a:prstGeom>
        </p:spPr>
      </p:pic>
    </p:spTree>
    <p:extLst>
      <p:ext uri="{BB962C8B-B14F-4D97-AF65-F5344CB8AC3E}">
        <p14:creationId xmlns:p14="http://schemas.microsoft.com/office/powerpoint/2010/main" val="250367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5F2E3DB3-9DDA-2145-B617-05EB93741461}"/>
              </a:ext>
            </a:extLst>
          </p:cNvPr>
          <p:cNvSpPr>
            <a:spLocks noChangeArrowheads="1"/>
          </p:cNvSpPr>
          <p:nvPr/>
        </p:nvSpPr>
        <p:spPr bwMode="auto">
          <a:xfrm>
            <a:off x="152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2" name="Title 1">
            <a:extLst>
              <a:ext uri="{FF2B5EF4-FFF2-40B4-BE49-F238E27FC236}">
                <a16:creationId xmlns:a16="http://schemas.microsoft.com/office/drawing/2014/main" id="{BC113B1F-C883-884C-86BB-277E8CE9D459}"/>
              </a:ext>
            </a:extLst>
          </p:cNvPr>
          <p:cNvSpPr>
            <a:spLocks noGrp="1"/>
          </p:cNvSpPr>
          <p:nvPr>
            <p:ph type="title"/>
          </p:nvPr>
        </p:nvSpPr>
        <p:spPr/>
        <p:txBody>
          <a:bodyPr/>
          <a:lstStyle/>
          <a:p>
            <a:r>
              <a:rPr lang="en-US" dirty="0"/>
              <a:t>Timeseries</a:t>
            </a:r>
          </a:p>
        </p:txBody>
      </p:sp>
      <p:pic>
        <p:nvPicPr>
          <p:cNvPr id="3" name="Picture 2">
            <a:extLst>
              <a:ext uri="{FF2B5EF4-FFF2-40B4-BE49-F238E27FC236}">
                <a16:creationId xmlns:a16="http://schemas.microsoft.com/office/drawing/2014/main" id="{9465DF46-C947-8A47-AD40-A98F8F85508F}"/>
              </a:ext>
            </a:extLst>
          </p:cNvPr>
          <p:cNvPicPr>
            <a:picLocks noChangeAspect="1"/>
          </p:cNvPicPr>
          <p:nvPr/>
        </p:nvPicPr>
        <p:blipFill>
          <a:blip r:embed="rId2"/>
          <a:stretch>
            <a:fillRect/>
          </a:stretch>
        </p:blipFill>
        <p:spPr>
          <a:xfrm>
            <a:off x="1141195" y="1066800"/>
            <a:ext cx="6861609" cy="5609213"/>
          </a:xfrm>
          <a:prstGeom prst="rect">
            <a:avLst/>
          </a:prstGeom>
        </p:spPr>
      </p:pic>
    </p:spTree>
    <p:extLst>
      <p:ext uri="{BB962C8B-B14F-4D97-AF65-F5344CB8AC3E}">
        <p14:creationId xmlns:p14="http://schemas.microsoft.com/office/powerpoint/2010/main" val="21632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a:extLst>
              <a:ext uri="{FF2B5EF4-FFF2-40B4-BE49-F238E27FC236}">
                <a16:creationId xmlns:a16="http://schemas.microsoft.com/office/drawing/2014/main" id="{80DF19A4-AD04-544D-9362-AFB5F5100AEF}"/>
              </a:ext>
            </a:extLst>
          </p:cNvPr>
          <p:cNvSpPr>
            <a:spLocks noChangeArrowheads="1"/>
          </p:cNvSpPr>
          <p:nvPr/>
        </p:nvSpPr>
        <p:spPr bwMode="auto">
          <a:xfrm>
            <a:off x="152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pic>
        <p:nvPicPr>
          <p:cNvPr id="13" name="Picture 12"/>
          <p:cNvPicPr>
            <a:picLocks noChangeAspect="1"/>
          </p:cNvPicPr>
          <p:nvPr/>
        </p:nvPicPr>
        <p:blipFill>
          <a:blip r:embed="rId2"/>
          <a:stretch>
            <a:fillRect/>
          </a:stretch>
        </p:blipFill>
        <p:spPr>
          <a:xfrm>
            <a:off x="6267463" y="762000"/>
            <a:ext cx="1809737" cy="5667768"/>
          </a:xfrm>
          <a:prstGeom prst="rect">
            <a:avLst/>
          </a:prstGeom>
        </p:spPr>
      </p:pic>
      <p:pic>
        <p:nvPicPr>
          <p:cNvPr id="4" name="Picture 3"/>
          <p:cNvPicPr>
            <a:picLocks noChangeAspect="1"/>
          </p:cNvPicPr>
          <p:nvPr/>
        </p:nvPicPr>
        <p:blipFill>
          <a:blip r:embed="rId3"/>
          <a:stretch>
            <a:fillRect/>
          </a:stretch>
        </p:blipFill>
        <p:spPr>
          <a:xfrm>
            <a:off x="888749" y="1324484"/>
            <a:ext cx="3267277" cy="5152516"/>
          </a:xfrm>
          <a:prstGeom prst="rect">
            <a:avLst/>
          </a:prstGeom>
        </p:spPr>
      </p:pic>
      <p:sp>
        <p:nvSpPr>
          <p:cNvPr id="2" name="Title 1"/>
          <p:cNvSpPr>
            <a:spLocks noGrp="1"/>
          </p:cNvSpPr>
          <p:nvPr>
            <p:ph type="title"/>
          </p:nvPr>
        </p:nvSpPr>
        <p:spPr/>
        <p:txBody>
          <a:bodyPr/>
          <a:lstStyle/>
          <a:p>
            <a:r>
              <a:rPr lang="en-US" dirty="0"/>
              <a:t>Time Series</a:t>
            </a:r>
          </a:p>
        </p:txBody>
      </p:sp>
      <p:sp>
        <p:nvSpPr>
          <p:cNvPr id="10" name="Rectangle 9"/>
          <p:cNvSpPr/>
          <p:nvPr/>
        </p:nvSpPr>
        <p:spPr bwMode="auto">
          <a:xfrm>
            <a:off x="1828800" y="2658039"/>
            <a:ext cx="665444" cy="364594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ndParaRPr>
          </a:p>
        </p:txBody>
      </p:sp>
      <p:sp>
        <p:nvSpPr>
          <p:cNvPr id="11" name="Rectangle 10"/>
          <p:cNvSpPr/>
          <p:nvPr/>
        </p:nvSpPr>
        <p:spPr bwMode="auto">
          <a:xfrm>
            <a:off x="7086600" y="946673"/>
            <a:ext cx="665444" cy="30267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ndParaRPr>
          </a:p>
        </p:txBody>
      </p:sp>
      <p:cxnSp>
        <p:nvCxnSpPr>
          <p:cNvPr id="12" name="Straight Connector 11"/>
          <p:cNvCxnSpPr>
            <a:cxnSpLocks/>
            <a:stCxn id="10" idx="3"/>
            <a:endCxn id="11" idx="1"/>
          </p:cNvCxnSpPr>
          <p:nvPr/>
        </p:nvCxnSpPr>
        <p:spPr bwMode="auto">
          <a:xfrm flipV="1">
            <a:off x="2494244" y="1098012"/>
            <a:ext cx="4592356" cy="3382998"/>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14" name="TextBox 13"/>
          <p:cNvSpPr txBox="1"/>
          <p:nvPr/>
        </p:nvSpPr>
        <p:spPr>
          <a:xfrm>
            <a:off x="6648463" y="381000"/>
            <a:ext cx="997188" cy="400110"/>
          </a:xfrm>
          <a:prstGeom prst="rect">
            <a:avLst/>
          </a:prstGeom>
          <a:noFill/>
        </p:spPr>
        <p:txBody>
          <a:bodyPr wrap="none" rtlCol="0">
            <a:spAutoFit/>
          </a:bodyPr>
          <a:lstStyle/>
          <a:p>
            <a:r>
              <a:rPr lang="en-US" sz="2000" dirty="0" err="1">
                <a:solidFill>
                  <a:schemeClr val="bg1"/>
                </a:solidFill>
              </a:rPr>
              <a:t>tides.ts</a:t>
            </a:r>
            <a:endParaRPr lang="en-US" sz="2000" dirty="0">
              <a:solidFill>
                <a:schemeClr val="bg1"/>
              </a:solidFill>
            </a:endParaRPr>
          </a:p>
        </p:txBody>
      </p:sp>
      <p:sp>
        <p:nvSpPr>
          <p:cNvPr id="15" name="TextBox 14"/>
          <p:cNvSpPr txBox="1"/>
          <p:nvPr/>
        </p:nvSpPr>
        <p:spPr>
          <a:xfrm>
            <a:off x="1574549" y="990600"/>
            <a:ext cx="1866692" cy="400110"/>
          </a:xfrm>
          <a:prstGeom prst="rect">
            <a:avLst/>
          </a:prstGeom>
          <a:noFill/>
        </p:spPr>
        <p:txBody>
          <a:bodyPr wrap="none" rtlCol="0">
            <a:spAutoFit/>
          </a:bodyPr>
          <a:lstStyle/>
          <a:p>
            <a:r>
              <a:rPr lang="en-US" sz="2000" dirty="0">
                <a:solidFill>
                  <a:schemeClr val="bg1"/>
                </a:solidFill>
              </a:rPr>
              <a:t>GHB Input File</a:t>
            </a:r>
          </a:p>
        </p:txBody>
      </p:sp>
      <p:sp>
        <p:nvSpPr>
          <p:cNvPr id="18" name="Rectangle 17">
            <a:extLst>
              <a:ext uri="{FF2B5EF4-FFF2-40B4-BE49-F238E27FC236}">
                <a16:creationId xmlns:a16="http://schemas.microsoft.com/office/drawing/2014/main" id="{C47DBBE3-D28D-1045-8756-08D1E80A35AB}"/>
              </a:ext>
            </a:extLst>
          </p:cNvPr>
          <p:cNvSpPr/>
          <p:nvPr/>
        </p:nvSpPr>
        <p:spPr bwMode="auto">
          <a:xfrm>
            <a:off x="989703" y="1452281"/>
            <a:ext cx="1506071" cy="17212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026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82C4-1DC6-D34A-BD59-C5CB012F1AE9}"/>
              </a:ext>
            </a:extLst>
          </p:cNvPr>
          <p:cNvSpPr>
            <a:spLocks noGrp="1"/>
          </p:cNvSpPr>
          <p:nvPr>
            <p:ph type="title"/>
          </p:nvPr>
        </p:nvSpPr>
        <p:spPr/>
        <p:txBody>
          <a:bodyPr/>
          <a:lstStyle/>
          <a:p>
            <a:r>
              <a:rPr lang="en-US" dirty="0"/>
              <a:t>Timeseries</a:t>
            </a:r>
          </a:p>
        </p:txBody>
      </p:sp>
      <p:sp>
        <p:nvSpPr>
          <p:cNvPr id="3" name="Content Placeholder 2">
            <a:extLst>
              <a:ext uri="{FF2B5EF4-FFF2-40B4-BE49-F238E27FC236}">
                <a16:creationId xmlns:a16="http://schemas.microsoft.com/office/drawing/2014/main" id="{85A7BCAF-F6AA-7941-A072-D9AEF7472577}"/>
              </a:ext>
            </a:extLst>
          </p:cNvPr>
          <p:cNvSpPr>
            <a:spLocks noGrp="1"/>
          </p:cNvSpPr>
          <p:nvPr>
            <p:ph sz="half" idx="1"/>
          </p:nvPr>
        </p:nvSpPr>
        <p:spPr/>
        <p:txBody>
          <a:bodyPr/>
          <a:lstStyle/>
          <a:p>
            <a:r>
              <a:rPr lang="en-US" dirty="0"/>
              <a:t>STEPWISE interpolation</a:t>
            </a:r>
          </a:p>
          <a:p>
            <a:pPr marL="0" indent="0">
              <a:buNone/>
            </a:pPr>
            <a:endParaRPr lang="en-US" dirty="0"/>
          </a:p>
          <a:p>
            <a:r>
              <a:rPr lang="en-US" dirty="0"/>
              <a:t>LINEAR interpolation</a:t>
            </a:r>
          </a:p>
          <a:p>
            <a:endParaRPr lang="en-US" dirty="0"/>
          </a:p>
          <a:p>
            <a:r>
              <a:rPr lang="en-US" dirty="0"/>
              <a:t>LINEAREND interpolation</a:t>
            </a:r>
          </a:p>
        </p:txBody>
      </p:sp>
      <p:pic>
        <p:nvPicPr>
          <p:cNvPr id="5" name="Picture 4">
            <a:extLst>
              <a:ext uri="{FF2B5EF4-FFF2-40B4-BE49-F238E27FC236}">
                <a16:creationId xmlns:a16="http://schemas.microsoft.com/office/drawing/2014/main" id="{F6BF374A-1422-2C49-B971-4FC8F57BA8A2}"/>
              </a:ext>
            </a:extLst>
          </p:cNvPr>
          <p:cNvPicPr>
            <a:picLocks noChangeAspect="1"/>
          </p:cNvPicPr>
          <p:nvPr/>
        </p:nvPicPr>
        <p:blipFill>
          <a:blip r:embed="rId2"/>
          <a:stretch>
            <a:fillRect/>
          </a:stretch>
        </p:blipFill>
        <p:spPr>
          <a:xfrm>
            <a:off x="4572000" y="1334844"/>
            <a:ext cx="4191000" cy="4549913"/>
          </a:xfrm>
          <a:prstGeom prst="rect">
            <a:avLst/>
          </a:prstGeom>
        </p:spPr>
      </p:pic>
    </p:spTree>
    <p:extLst>
      <p:ext uri="{BB962C8B-B14F-4D97-AF65-F5344CB8AC3E}">
        <p14:creationId xmlns:p14="http://schemas.microsoft.com/office/powerpoint/2010/main" val="372770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685800" y="762000"/>
            <a:ext cx="7772400" cy="5334000"/>
          </a:xfrm>
        </p:spPr>
        <p:txBody>
          <a:bodyPr/>
          <a:lstStyle/>
          <a:p>
            <a:pPr algn="ctr">
              <a:buFontTx/>
              <a:buNone/>
              <a:defRPr/>
            </a:pPr>
            <a:endParaRPr lang="en-US" dirty="0">
              <a:latin typeface="Times" charset="0"/>
              <a:ea typeface="MS PGothic" charset="0"/>
            </a:endParaRPr>
          </a:p>
          <a:p>
            <a:pPr algn="ctr">
              <a:buFontTx/>
              <a:buNone/>
              <a:defRPr/>
            </a:pPr>
            <a:r>
              <a:rPr lang="en-US" sz="4400" dirty="0">
                <a:solidFill>
                  <a:srgbClr val="FFFF00"/>
                </a:solidFill>
                <a:latin typeface="Times" charset="0"/>
                <a:ea typeface="MS PGothic" charset="0"/>
              </a:rPr>
              <a:t>Observations</a:t>
            </a:r>
            <a:endParaRPr lang="en-US" dirty="0">
              <a:latin typeface="Times" charset="0"/>
              <a:ea typeface="MS PGothic" charset="0"/>
            </a:endParaRPr>
          </a:p>
          <a:p>
            <a:pPr algn="ctr">
              <a:buFontTx/>
              <a:buNone/>
              <a:defRPr/>
            </a:pPr>
            <a:endParaRPr lang="en-US" dirty="0">
              <a:latin typeface="Times" charset="0"/>
              <a:ea typeface="MS PGothic"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CF33-ECC2-374B-9DF5-2E8BA870901D}"/>
              </a:ext>
            </a:extLst>
          </p:cNvPr>
          <p:cNvSpPr>
            <a:spLocks noGrp="1"/>
          </p:cNvSpPr>
          <p:nvPr>
            <p:ph type="title"/>
          </p:nvPr>
        </p:nvSpPr>
        <p:spPr/>
        <p:txBody>
          <a:bodyPr/>
          <a:lstStyle/>
          <a:p>
            <a:r>
              <a:rPr lang="en-US" dirty="0"/>
              <a:t>Observations</a:t>
            </a:r>
          </a:p>
        </p:txBody>
      </p:sp>
      <p:pic>
        <p:nvPicPr>
          <p:cNvPr id="3" name="Picture 2">
            <a:extLst>
              <a:ext uri="{FF2B5EF4-FFF2-40B4-BE49-F238E27FC236}">
                <a16:creationId xmlns:a16="http://schemas.microsoft.com/office/drawing/2014/main" id="{B61253C7-3087-2E4E-B93F-94125C1C5DD5}"/>
              </a:ext>
            </a:extLst>
          </p:cNvPr>
          <p:cNvPicPr>
            <a:picLocks noChangeAspect="1"/>
          </p:cNvPicPr>
          <p:nvPr/>
        </p:nvPicPr>
        <p:blipFill>
          <a:blip r:embed="rId2"/>
          <a:stretch>
            <a:fillRect/>
          </a:stretch>
        </p:blipFill>
        <p:spPr>
          <a:xfrm>
            <a:off x="0" y="1219200"/>
            <a:ext cx="9144000" cy="2730151"/>
          </a:xfrm>
          <a:prstGeom prst="rect">
            <a:avLst/>
          </a:prstGeom>
        </p:spPr>
      </p:pic>
    </p:spTree>
    <p:extLst>
      <p:ext uri="{BB962C8B-B14F-4D97-AF65-F5344CB8AC3E}">
        <p14:creationId xmlns:p14="http://schemas.microsoft.com/office/powerpoint/2010/main" val="268349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CF33-ECC2-374B-9DF5-2E8BA870901D}"/>
              </a:ext>
            </a:extLst>
          </p:cNvPr>
          <p:cNvSpPr>
            <a:spLocks noGrp="1"/>
          </p:cNvSpPr>
          <p:nvPr>
            <p:ph type="title"/>
          </p:nvPr>
        </p:nvSpPr>
        <p:spPr/>
        <p:txBody>
          <a:bodyPr/>
          <a:lstStyle/>
          <a:p>
            <a:r>
              <a:rPr lang="en-US" dirty="0"/>
              <a:t>Observations</a:t>
            </a:r>
          </a:p>
        </p:txBody>
      </p:sp>
      <p:pic>
        <p:nvPicPr>
          <p:cNvPr id="5" name="Picture 4">
            <a:extLst>
              <a:ext uri="{FF2B5EF4-FFF2-40B4-BE49-F238E27FC236}">
                <a16:creationId xmlns:a16="http://schemas.microsoft.com/office/drawing/2014/main" id="{3193E8F3-3449-6E45-B4B6-8DBEE8FDE8E0}"/>
              </a:ext>
            </a:extLst>
          </p:cNvPr>
          <p:cNvPicPr>
            <a:picLocks noChangeAspect="1"/>
          </p:cNvPicPr>
          <p:nvPr/>
        </p:nvPicPr>
        <p:blipFill>
          <a:blip r:embed="rId2"/>
          <a:stretch>
            <a:fillRect/>
          </a:stretch>
        </p:blipFill>
        <p:spPr>
          <a:xfrm>
            <a:off x="762000" y="1091764"/>
            <a:ext cx="7620000" cy="4851836"/>
          </a:xfrm>
          <a:prstGeom prst="rect">
            <a:avLst/>
          </a:prstGeom>
        </p:spPr>
      </p:pic>
    </p:spTree>
    <p:extLst>
      <p:ext uri="{BB962C8B-B14F-4D97-AF65-F5344CB8AC3E}">
        <p14:creationId xmlns:p14="http://schemas.microsoft.com/office/powerpoint/2010/main" val="294746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CF33-ECC2-374B-9DF5-2E8BA870901D}"/>
              </a:ext>
            </a:extLst>
          </p:cNvPr>
          <p:cNvSpPr>
            <a:spLocks noGrp="1"/>
          </p:cNvSpPr>
          <p:nvPr>
            <p:ph type="title"/>
          </p:nvPr>
        </p:nvSpPr>
        <p:spPr/>
        <p:txBody>
          <a:bodyPr/>
          <a:lstStyle/>
          <a:p>
            <a:r>
              <a:rPr lang="en-US" dirty="0"/>
              <a:t>Observations</a:t>
            </a:r>
          </a:p>
        </p:txBody>
      </p:sp>
      <p:pic>
        <p:nvPicPr>
          <p:cNvPr id="3" name="Picture 2">
            <a:extLst>
              <a:ext uri="{FF2B5EF4-FFF2-40B4-BE49-F238E27FC236}">
                <a16:creationId xmlns:a16="http://schemas.microsoft.com/office/drawing/2014/main" id="{1E591F68-53B0-D547-A2A8-BD8658065D3F}"/>
              </a:ext>
            </a:extLst>
          </p:cNvPr>
          <p:cNvPicPr>
            <a:picLocks noChangeAspect="1"/>
          </p:cNvPicPr>
          <p:nvPr/>
        </p:nvPicPr>
        <p:blipFill>
          <a:blip r:embed="rId2"/>
          <a:stretch>
            <a:fillRect/>
          </a:stretch>
        </p:blipFill>
        <p:spPr>
          <a:xfrm>
            <a:off x="228600" y="1260438"/>
            <a:ext cx="4191000" cy="1974181"/>
          </a:xfrm>
          <a:prstGeom prst="rect">
            <a:avLst/>
          </a:prstGeom>
        </p:spPr>
      </p:pic>
      <p:pic>
        <p:nvPicPr>
          <p:cNvPr id="4" name="Picture 3">
            <a:extLst>
              <a:ext uri="{FF2B5EF4-FFF2-40B4-BE49-F238E27FC236}">
                <a16:creationId xmlns:a16="http://schemas.microsoft.com/office/drawing/2014/main" id="{7F234973-9F73-624D-963C-E1B2A409C96C}"/>
              </a:ext>
            </a:extLst>
          </p:cNvPr>
          <p:cNvPicPr>
            <a:picLocks noChangeAspect="1"/>
          </p:cNvPicPr>
          <p:nvPr/>
        </p:nvPicPr>
        <p:blipFill>
          <a:blip r:embed="rId3"/>
          <a:stretch>
            <a:fillRect/>
          </a:stretch>
        </p:blipFill>
        <p:spPr>
          <a:xfrm>
            <a:off x="4717678" y="1252370"/>
            <a:ext cx="4191000" cy="3408973"/>
          </a:xfrm>
          <a:prstGeom prst="rect">
            <a:avLst/>
          </a:prstGeom>
        </p:spPr>
      </p:pic>
    </p:spTree>
    <p:extLst>
      <p:ext uri="{BB962C8B-B14F-4D97-AF65-F5344CB8AC3E}">
        <p14:creationId xmlns:p14="http://schemas.microsoft.com/office/powerpoint/2010/main" val="168524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CF33-ECC2-374B-9DF5-2E8BA870901D}"/>
              </a:ext>
            </a:extLst>
          </p:cNvPr>
          <p:cNvSpPr>
            <a:spLocks noGrp="1"/>
          </p:cNvSpPr>
          <p:nvPr>
            <p:ph type="title"/>
          </p:nvPr>
        </p:nvSpPr>
        <p:spPr/>
        <p:txBody>
          <a:bodyPr/>
          <a:lstStyle/>
          <a:p>
            <a:r>
              <a:rPr lang="en-US" dirty="0"/>
              <a:t>Observations</a:t>
            </a:r>
          </a:p>
        </p:txBody>
      </p:sp>
      <p:pic>
        <p:nvPicPr>
          <p:cNvPr id="3" name="Picture 2">
            <a:extLst>
              <a:ext uri="{FF2B5EF4-FFF2-40B4-BE49-F238E27FC236}">
                <a16:creationId xmlns:a16="http://schemas.microsoft.com/office/drawing/2014/main" id="{FC84CC64-1D9C-BB40-A8E6-E88AFC24C13E}"/>
              </a:ext>
            </a:extLst>
          </p:cNvPr>
          <p:cNvPicPr>
            <a:picLocks noChangeAspect="1"/>
          </p:cNvPicPr>
          <p:nvPr/>
        </p:nvPicPr>
        <p:blipFill>
          <a:blip r:embed="rId2"/>
          <a:stretch>
            <a:fillRect/>
          </a:stretch>
        </p:blipFill>
        <p:spPr>
          <a:xfrm>
            <a:off x="2328355" y="1219200"/>
            <a:ext cx="4487289" cy="5029200"/>
          </a:xfrm>
          <a:prstGeom prst="rect">
            <a:avLst/>
          </a:prstGeom>
        </p:spPr>
      </p:pic>
    </p:spTree>
    <p:extLst>
      <p:ext uri="{BB962C8B-B14F-4D97-AF65-F5344CB8AC3E}">
        <p14:creationId xmlns:p14="http://schemas.microsoft.com/office/powerpoint/2010/main" val="1726001205"/>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7123</TotalTime>
  <Pages>4</Pages>
  <Words>32</Words>
  <Application>Microsoft Macintosh PowerPoint</Application>
  <PresentationFormat>On-screen Show (4:3)</PresentationFormat>
  <Paragraphs>21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ＭＳ Ｐゴシック</vt:lpstr>
      <vt:lpstr>Arial</vt:lpstr>
      <vt:lpstr>Times</vt:lpstr>
      <vt:lpstr>Times New Roman</vt:lpstr>
      <vt:lpstr>Wingdings</vt:lpstr>
      <vt:lpstr>dark-blue-template</vt:lpstr>
      <vt:lpstr>PowerPoint Presentation</vt:lpstr>
      <vt:lpstr>Timeseries</vt:lpstr>
      <vt:lpstr>Time Series</vt:lpstr>
      <vt:lpstr>Timeseries</vt:lpstr>
      <vt:lpstr>PowerPoint Presentation</vt:lpstr>
      <vt:lpstr>Observations</vt:lpstr>
      <vt:lpstr>Observations</vt:lpstr>
      <vt:lpstr>Observations</vt:lpstr>
      <vt:lpstr>Observations</vt:lpstr>
      <vt:lpstr>Observations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273</cp:revision>
  <cp:lastPrinted>2014-05-20T14:47:17Z</cp:lastPrinted>
  <dcterms:created xsi:type="dcterms:W3CDTF">2009-08-04T14:01:06Z</dcterms:created>
  <dcterms:modified xsi:type="dcterms:W3CDTF">2018-10-24T13:18:08Z</dcterms:modified>
</cp:coreProperties>
</file>