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6327"/>
  </p:normalViewPr>
  <p:slideViewPr>
    <p:cSldViewPr snapToGrid="0">
      <p:cViewPr>
        <p:scale>
          <a:sx n="111" d="100"/>
          <a:sy n="111" d="100"/>
        </p:scale>
        <p:origin x="48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FA39-6937-D796-5879-440923B5C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78166-A53E-A245-F0F8-C88DFAB1A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1931-8693-9EB9-C772-E858EE15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3E87-5D2F-741D-C314-CB97CF61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6484-7AA9-F753-10F9-11B75AC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7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7FD2-2270-3A26-27F8-F00C7C69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DD1C2-C434-64BA-6B01-1EDD0707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1A7D-4B57-1255-78FE-807EF5BF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C7A4-98D9-1AEA-7217-210AF5AC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ABCD-26A7-86BF-9D99-91536A88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6C733-72E2-5901-35C4-AF1B583CA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DC019-677B-4257-7330-484524A6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67C7-F7BC-14DA-8A87-8C25CE5E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01FA-BA02-6AD3-7DC3-C8112764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AB0F-861B-527B-BDFD-5FEE950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36D4-D707-3219-5DD3-FB908B85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EFE7-091C-ED62-A8C8-F9E8C3B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3304-C13C-F24A-B4C6-C82A0FE7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2451-7D7E-60CD-6B94-8B410FC8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4E19-C75B-D806-86A7-69B6240D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83F2-52B1-4C9D-B161-BBC0D387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65A4B-0AA4-9D59-40F7-AC977DDC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7819-569D-E8CF-0940-BF6006C8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8FAB-752E-4CE5-CF2C-33A2C2F6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6EAA-F086-6466-36CF-E7A1162A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AECC-7BEF-5061-F59E-E268BBD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79AE-93C6-99C3-F6A2-43469DE75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C85A-467D-AF41-255D-1ED8941D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AA80-0DC6-D09E-7B1D-E4CE2150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5262F-9684-D757-F4F5-619D1C65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56EBA-A857-C705-9CC0-F5E1A761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0C29-DA27-733D-0E94-85C85D0E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EB386-0F4C-CA8A-C550-F52C08FE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A5E2A-E6B7-E9A2-3D8B-6D460F0E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CB08F-03CA-06C1-D920-433F1E512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EA3E2-B30F-8F51-C345-0D6B50BF8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16ED4-5C38-E8E0-AB5A-E2362024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CA03A-C098-05C9-6513-ADC6DF1C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C0341-C11B-5FAB-F4BC-B5A5B547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CFC1-A222-35D7-790E-955B1345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3D15B-9521-99E3-A4EE-5E02ECBC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8C92B-BBD4-D239-C942-959920DC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56952-1F51-F56F-1F2A-1909BD2F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B6635-22D7-0255-903E-0CDEA700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4AEAF-EBE4-CA04-8B55-16C1401B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B7A63-2AF7-9A8E-532E-5534E7F9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70AD-C716-816D-5A9C-A8AD1AA7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A594-5BBA-9B6E-6CAF-AA47E8F65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C9341-748D-45EE-5E7D-F5BE7AC53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DA5E8-EE9A-9F9B-52AC-3C885604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E2102-479D-00DD-933D-2A822BCE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6345-AC5F-1EF9-36B7-C3A67FF5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8659-2A17-137E-D167-602A1FD3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3792A-C68D-9F3E-899A-867E3A90A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2A0BC-BAC0-F0CD-A7D8-5EC099EE0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F845-A686-E110-4D7D-6D7B320E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ADFAE-4F27-F21C-DBE5-254A4B45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F1EDB-72B7-4B37-7DFB-9707C8C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23A7A-0539-4C2E-9539-DEC7348E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DF0CA-DC83-F4A1-142A-6A661A6B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9B03-CE40-1735-0B0B-EF3F204EE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AA3EE-0AFB-1245-AC8C-7BE57D206B0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581B-8C1A-C9E0-1C6E-588F49D1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547D-6142-8D09-7905-4DC66D47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030F0-6CB0-5245-B1EE-14DBE7C6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5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DDAA952-DBD1-4E73-6B4C-4A4518D0A06A}"/>
              </a:ext>
            </a:extLst>
          </p:cNvPr>
          <p:cNvGrpSpPr/>
          <p:nvPr/>
        </p:nvGrpSpPr>
        <p:grpSpPr>
          <a:xfrm>
            <a:off x="1169043" y="648182"/>
            <a:ext cx="4010628" cy="2338086"/>
            <a:chOff x="1169043" y="648182"/>
            <a:chExt cx="4010628" cy="233808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8C00627-8088-5CE3-5FCF-9F0C4928C17A}"/>
                </a:ext>
              </a:extLst>
            </p:cNvPr>
            <p:cNvSpPr/>
            <p:nvPr/>
          </p:nvSpPr>
          <p:spPr>
            <a:xfrm>
              <a:off x="1169043" y="1325301"/>
              <a:ext cx="3993266" cy="1446836"/>
            </a:xfrm>
            <a:custGeom>
              <a:avLst/>
              <a:gdLst>
                <a:gd name="connsiteX0" fmla="*/ 0 w 3993266"/>
                <a:gd name="connsiteY0" fmla="*/ 1412112 h 1446836"/>
                <a:gd name="connsiteX1" fmla="*/ 0 w 3993266"/>
                <a:gd name="connsiteY1" fmla="*/ 1412112 h 1446836"/>
                <a:gd name="connsiteX2" fmla="*/ 104172 w 3993266"/>
                <a:gd name="connsiteY2" fmla="*/ 1354238 h 1446836"/>
                <a:gd name="connsiteX3" fmla="*/ 231494 w 3993266"/>
                <a:gd name="connsiteY3" fmla="*/ 1307940 h 1446836"/>
                <a:gd name="connsiteX4" fmla="*/ 231494 w 3993266"/>
                <a:gd name="connsiteY4" fmla="*/ 1307940 h 1446836"/>
                <a:gd name="connsiteX5" fmla="*/ 416689 w 3993266"/>
                <a:gd name="connsiteY5" fmla="*/ 1307940 h 1446836"/>
                <a:gd name="connsiteX6" fmla="*/ 474562 w 3993266"/>
                <a:gd name="connsiteY6" fmla="*/ 1313727 h 1446836"/>
                <a:gd name="connsiteX7" fmla="*/ 561372 w 3993266"/>
                <a:gd name="connsiteY7" fmla="*/ 1354238 h 1446836"/>
                <a:gd name="connsiteX8" fmla="*/ 630820 w 3993266"/>
                <a:gd name="connsiteY8" fmla="*/ 1394750 h 1446836"/>
                <a:gd name="connsiteX9" fmla="*/ 711843 w 3993266"/>
                <a:gd name="connsiteY9" fmla="*/ 1423686 h 1446836"/>
                <a:gd name="connsiteX10" fmla="*/ 798653 w 3993266"/>
                <a:gd name="connsiteY10" fmla="*/ 1446836 h 1446836"/>
                <a:gd name="connsiteX11" fmla="*/ 920187 w 3993266"/>
                <a:gd name="connsiteY11" fmla="*/ 1429474 h 1446836"/>
                <a:gd name="connsiteX12" fmla="*/ 1041722 w 3993266"/>
                <a:gd name="connsiteY12" fmla="*/ 1429474 h 1446836"/>
                <a:gd name="connsiteX13" fmla="*/ 1186405 w 3993266"/>
                <a:gd name="connsiteY13" fmla="*/ 1423686 h 1446836"/>
                <a:gd name="connsiteX14" fmla="*/ 1284790 w 3993266"/>
                <a:gd name="connsiteY14" fmla="*/ 1365813 h 1446836"/>
                <a:gd name="connsiteX15" fmla="*/ 1383175 w 3993266"/>
                <a:gd name="connsiteY15" fmla="*/ 1290577 h 1446836"/>
                <a:gd name="connsiteX16" fmla="*/ 1493134 w 3993266"/>
                <a:gd name="connsiteY16" fmla="*/ 1255853 h 1446836"/>
                <a:gd name="connsiteX17" fmla="*/ 1574157 w 3993266"/>
                <a:gd name="connsiteY17" fmla="*/ 1238491 h 1446836"/>
                <a:gd name="connsiteX18" fmla="*/ 1637818 w 3993266"/>
                <a:gd name="connsiteY18" fmla="*/ 1238491 h 1446836"/>
                <a:gd name="connsiteX19" fmla="*/ 1759352 w 3993266"/>
                <a:gd name="connsiteY19" fmla="*/ 1238491 h 1446836"/>
                <a:gd name="connsiteX20" fmla="*/ 1869311 w 3993266"/>
                <a:gd name="connsiteY20" fmla="*/ 1238491 h 1446836"/>
                <a:gd name="connsiteX21" fmla="*/ 2042932 w 3993266"/>
                <a:gd name="connsiteY21" fmla="*/ 1250066 h 1446836"/>
                <a:gd name="connsiteX22" fmla="*/ 2135529 w 3993266"/>
                <a:gd name="connsiteY22" fmla="*/ 1267428 h 1446836"/>
                <a:gd name="connsiteX23" fmla="*/ 2233914 w 3993266"/>
                <a:gd name="connsiteY23" fmla="*/ 1279003 h 1446836"/>
                <a:gd name="connsiteX24" fmla="*/ 2332299 w 3993266"/>
                <a:gd name="connsiteY24" fmla="*/ 1296365 h 1446836"/>
                <a:gd name="connsiteX25" fmla="*/ 2390172 w 3993266"/>
                <a:gd name="connsiteY25" fmla="*/ 1313727 h 1446836"/>
                <a:gd name="connsiteX26" fmla="*/ 2390172 w 3993266"/>
                <a:gd name="connsiteY26" fmla="*/ 1313727 h 1446836"/>
                <a:gd name="connsiteX27" fmla="*/ 2656390 w 3993266"/>
                <a:gd name="connsiteY27" fmla="*/ 1336876 h 1446836"/>
                <a:gd name="connsiteX28" fmla="*/ 2893671 w 3993266"/>
                <a:gd name="connsiteY28" fmla="*/ 1342664 h 1446836"/>
                <a:gd name="connsiteX29" fmla="*/ 3003630 w 3993266"/>
                <a:gd name="connsiteY29" fmla="*/ 1331089 h 1446836"/>
                <a:gd name="connsiteX30" fmla="*/ 3055716 w 3993266"/>
                <a:gd name="connsiteY30" fmla="*/ 1267428 h 1446836"/>
                <a:gd name="connsiteX31" fmla="*/ 3206187 w 3993266"/>
                <a:gd name="connsiteY31" fmla="*/ 1099595 h 1446836"/>
                <a:gd name="connsiteX32" fmla="*/ 3304572 w 3993266"/>
                <a:gd name="connsiteY32" fmla="*/ 914400 h 1446836"/>
                <a:gd name="connsiteX33" fmla="*/ 3431894 w 3993266"/>
                <a:gd name="connsiteY33" fmla="*/ 607671 h 1446836"/>
                <a:gd name="connsiteX34" fmla="*/ 3559215 w 3993266"/>
                <a:gd name="connsiteY34" fmla="*/ 416689 h 1446836"/>
                <a:gd name="connsiteX35" fmla="*/ 3744410 w 3993266"/>
                <a:gd name="connsiteY35" fmla="*/ 208345 h 1446836"/>
                <a:gd name="connsiteX36" fmla="*/ 3854370 w 3993266"/>
                <a:gd name="connsiteY36" fmla="*/ 98385 h 1446836"/>
                <a:gd name="connsiteX37" fmla="*/ 3993266 w 3993266"/>
                <a:gd name="connsiteY37" fmla="*/ 0 h 144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93266" h="1446836">
                  <a:moveTo>
                    <a:pt x="0" y="1412112"/>
                  </a:moveTo>
                  <a:lnTo>
                    <a:pt x="0" y="1412112"/>
                  </a:lnTo>
                  <a:lnTo>
                    <a:pt x="104172" y="1354238"/>
                  </a:lnTo>
                  <a:lnTo>
                    <a:pt x="231494" y="1307940"/>
                  </a:lnTo>
                  <a:lnTo>
                    <a:pt x="231494" y="1307940"/>
                  </a:lnTo>
                  <a:lnTo>
                    <a:pt x="416689" y="1307940"/>
                  </a:lnTo>
                  <a:lnTo>
                    <a:pt x="474562" y="1313727"/>
                  </a:lnTo>
                  <a:lnTo>
                    <a:pt x="561372" y="1354238"/>
                  </a:lnTo>
                  <a:lnTo>
                    <a:pt x="630820" y="1394750"/>
                  </a:lnTo>
                  <a:lnTo>
                    <a:pt x="711843" y="1423686"/>
                  </a:lnTo>
                  <a:lnTo>
                    <a:pt x="798653" y="1446836"/>
                  </a:lnTo>
                  <a:lnTo>
                    <a:pt x="920187" y="1429474"/>
                  </a:lnTo>
                  <a:lnTo>
                    <a:pt x="1041722" y="1429474"/>
                  </a:lnTo>
                  <a:lnTo>
                    <a:pt x="1186405" y="1423686"/>
                  </a:lnTo>
                  <a:lnTo>
                    <a:pt x="1284790" y="1365813"/>
                  </a:lnTo>
                  <a:lnTo>
                    <a:pt x="1383175" y="1290577"/>
                  </a:lnTo>
                  <a:lnTo>
                    <a:pt x="1493134" y="1255853"/>
                  </a:lnTo>
                  <a:lnTo>
                    <a:pt x="1574157" y="1238491"/>
                  </a:lnTo>
                  <a:lnTo>
                    <a:pt x="1637818" y="1238491"/>
                  </a:lnTo>
                  <a:lnTo>
                    <a:pt x="1759352" y="1238491"/>
                  </a:lnTo>
                  <a:lnTo>
                    <a:pt x="1869311" y="1238491"/>
                  </a:lnTo>
                  <a:lnTo>
                    <a:pt x="2042932" y="1250066"/>
                  </a:lnTo>
                  <a:lnTo>
                    <a:pt x="2135529" y="1267428"/>
                  </a:lnTo>
                  <a:lnTo>
                    <a:pt x="2233914" y="1279003"/>
                  </a:lnTo>
                  <a:lnTo>
                    <a:pt x="2332299" y="1296365"/>
                  </a:lnTo>
                  <a:lnTo>
                    <a:pt x="2390172" y="1313727"/>
                  </a:lnTo>
                  <a:lnTo>
                    <a:pt x="2390172" y="1313727"/>
                  </a:lnTo>
                  <a:lnTo>
                    <a:pt x="2656390" y="1336876"/>
                  </a:lnTo>
                  <a:lnTo>
                    <a:pt x="2893671" y="1342664"/>
                  </a:lnTo>
                  <a:lnTo>
                    <a:pt x="3003630" y="1331089"/>
                  </a:lnTo>
                  <a:lnTo>
                    <a:pt x="3055716" y="1267428"/>
                  </a:lnTo>
                  <a:lnTo>
                    <a:pt x="3206187" y="1099595"/>
                  </a:lnTo>
                  <a:lnTo>
                    <a:pt x="3304572" y="914400"/>
                  </a:lnTo>
                  <a:lnTo>
                    <a:pt x="3431894" y="607671"/>
                  </a:lnTo>
                  <a:lnTo>
                    <a:pt x="3559215" y="416689"/>
                  </a:lnTo>
                  <a:lnTo>
                    <a:pt x="3744410" y="208345"/>
                  </a:lnTo>
                  <a:lnTo>
                    <a:pt x="3854370" y="98385"/>
                  </a:lnTo>
                  <a:lnTo>
                    <a:pt x="399326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E2CA21B-022E-7412-1477-E375129D7F6F}"/>
                </a:ext>
              </a:extLst>
            </p:cNvPr>
            <p:cNvSpPr/>
            <p:nvPr/>
          </p:nvSpPr>
          <p:spPr>
            <a:xfrm>
              <a:off x="2054506" y="648182"/>
              <a:ext cx="3125165" cy="2338086"/>
            </a:xfrm>
            <a:custGeom>
              <a:avLst/>
              <a:gdLst>
                <a:gd name="connsiteX0" fmla="*/ 0 w 3125165"/>
                <a:gd name="connsiteY0" fmla="*/ 0 h 2338086"/>
                <a:gd name="connsiteX1" fmla="*/ 104172 w 3125165"/>
                <a:gd name="connsiteY1" fmla="*/ 63661 h 2338086"/>
                <a:gd name="connsiteX2" fmla="*/ 260431 w 3125165"/>
                <a:gd name="connsiteY2" fmla="*/ 109960 h 2338086"/>
                <a:gd name="connsiteX3" fmla="*/ 381965 w 3125165"/>
                <a:gd name="connsiteY3" fmla="*/ 167833 h 2338086"/>
                <a:gd name="connsiteX4" fmla="*/ 509286 w 3125165"/>
                <a:gd name="connsiteY4" fmla="*/ 202557 h 2338086"/>
                <a:gd name="connsiteX5" fmla="*/ 717631 w 3125165"/>
                <a:gd name="connsiteY5" fmla="*/ 283580 h 2338086"/>
                <a:gd name="connsiteX6" fmla="*/ 954912 w 3125165"/>
                <a:gd name="connsiteY6" fmla="*/ 422476 h 2338086"/>
                <a:gd name="connsiteX7" fmla="*/ 1099595 w 3125165"/>
                <a:gd name="connsiteY7" fmla="*/ 497712 h 2338086"/>
                <a:gd name="connsiteX8" fmla="*/ 1186405 w 3125165"/>
                <a:gd name="connsiteY8" fmla="*/ 567160 h 2338086"/>
                <a:gd name="connsiteX9" fmla="*/ 1383175 w 3125165"/>
                <a:gd name="connsiteY9" fmla="*/ 729205 h 2338086"/>
                <a:gd name="connsiteX10" fmla="*/ 1429474 w 3125165"/>
                <a:gd name="connsiteY10" fmla="*/ 804441 h 2338086"/>
                <a:gd name="connsiteX11" fmla="*/ 1452623 w 3125165"/>
                <a:gd name="connsiteY11" fmla="*/ 920188 h 2338086"/>
                <a:gd name="connsiteX12" fmla="*/ 1556795 w 3125165"/>
                <a:gd name="connsiteY12" fmla="*/ 1151681 h 2338086"/>
                <a:gd name="connsiteX13" fmla="*/ 1689904 w 3125165"/>
                <a:gd name="connsiteY13" fmla="*/ 1365813 h 2338086"/>
                <a:gd name="connsiteX14" fmla="*/ 1799864 w 3125165"/>
                <a:gd name="connsiteY14" fmla="*/ 1539433 h 2338086"/>
                <a:gd name="connsiteX15" fmla="*/ 1938760 w 3125165"/>
                <a:gd name="connsiteY15" fmla="*/ 1713053 h 2338086"/>
                <a:gd name="connsiteX16" fmla="*/ 2054507 w 3125165"/>
                <a:gd name="connsiteY16" fmla="*/ 1863524 h 2338086"/>
                <a:gd name="connsiteX17" fmla="*/ 2106593 w 3125165"/>
                <a:gd name="connsiteY17" fmla="*/ 1944547 h 2338086"/>
                <a:gd name="connsiteX18" fmla="*/ 2158679 w 3125165"/>
                <a:gd name="connsiteY18" fmla="*/ 2025570 h 2338086"/>
                <a:gd name="connsiteX19" fmla="*/ 2430684 w 3125165"/>
                <a:gd name="connsiteY19" fmla="*/ 2187615 h 2338086"/>
                <a:gd name="connsiteX20" fmla="*/ 2598517 w 3125165"/>
                <a:gd name="connsiteY20" fmla="*/ 2291788 h 2338086"/>
                <a:gd name="connsiteX21" fmla="*/ 2783712 w 3125165"/>
                <a:gd name="connsiteY21" fmla="*/ 2338086 h 2338086"/>
                <a:gd name="connsiteX22" fmla="*/ 2968907 w 3125165"/>
                <a:gd name="connsiteY22" fmla="*/ 2338086 h 2338086"/>
                <a:gd name="connsiteX23" fmla="*/ 3125165 w 3125165"/>
                <a:gd name="connsiteY23" fmla="*/ 2286000 h 2338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25165" h="2338086">
                  <a:moveTo>
                    <a:pt x="0" y="0"/>
                  </a:moveTo>
                  <a:lnTo>
                    <a:pt x="104172" y="63661"/>
                  </a:lnTo>
                  <a:lnTo>
                    <a:pt x="260431" y="109960"/>
                  </a:lnTo>
                  <a:lnTo>
                    <a:pt x="381965" y="167833"/>
                  </a:lnTo>
                  <a:lnTo>
                    <a:pt x="509286" y="202557"/>
                  </a:lnTo>
                  <a:lnTo>
                    <a:pt x="717631" y="283580"/>
                  </a:lnTo>
                  <a:lnTo>
                    <a:pt x="954912" y="422476"/>
                  </a:lnTo>
                  <a:lnTo>
                    <a:pt x="1099595" y="497712"/>
                  </a:lnTo>
                  <a:lnTo>
                    <a:pt x="1186405" y="567160"/>
                  </a:lnTo>
                  <a:lnTo>
                    <a:pt x="1383175" y="729205"/>
                  </a:lnTo>
                  <a:lnTo>
                    <a:pt x="1429474" y="804441"/>
                  </a:lnTo>
                  <a:lnTo>
                    <a:pt x="1452623" y="920188"/>
                  </a:lnTo>
                  <a:lnTo>
                    <a:pt x="1556795" y="1151681"/>
                  </a:lnTo>
                  <a:lnTo>
                    <a:pt x="1689904" y="1365813"/>
                  </a:lnTo>
                  <a:lnTo>
                    <a:pt x="1799864" y="1539433"/>
                  </a:lnTo>
                  <a:lnTo>
                    <a:pt x="1938760" y="1713053"/>
                  </a:lnTo>
                  <a:lnTo>
                    <a:pt x="2054507" y="1863524"/>
                  </a:lnTo>
                  <a:lnTo>
                    <a:pt x="2106593" y="1944547"/>
                  </a:lnTo>
                  <a:lnTo>
                    <a:pt x="2158679" y="2025570"/>
                  </a:lnTo>
                  <a:lnTo>
                    <a:pt x="2430684" y="2187615"/>
                  </a:lnTo>
                  <a:lnTo>
                    <a:pt x="2598517" y="2291788"/>
                  </a:lnTo>
                  <a:lnTo>
                    <a:pt x="2783712" y="2338086"/>
                  </a:lnTo>
                  <a:lnTo>
                    <a:pt x="2968907" y="2338086"/>
                  </a:lnTo>
                  <a:lnTo>
                    <a:pt x="3125165" y="22860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CDF2C91-FF07-FA22-6B15-88921D0B8E7D}"/>
                </a:ext>
              </a:extLst>
            </p:cNvPr>
            <p:cNvSpPr/>
            <p:nvPr/>
          </p:nvSpPr>
          <p:spPr>
            <a:xfrm>
              <a:off x="1645920" y="1371600"/>
              <a:ext cx="1770611" cy="1263535"/>
            </a:xfrm>
            <a:custGeom>
              <a:avLst/>
              <a:gdLst>
                <a:gd name="connsiteX0" fmla="*/ 0 w 1770611"/>
                <a:gd name="connsiteY0" fmla="*/ 1263535 h 1263535"/>
                <a:gd name="connsiteX1" fmla="*/ 124691 w 1770611"/>
                <a:gd name="connsiteY1" fmla="*/ 1188720 h 1263535"/>
                <a:gd name="connsiteX2" fmla="*/ 241069 w 1770611"/>
                <a:gd name="connsiteY2" fmla="*/ 989215 h 1263535"/>
                <a:gd name="connsiteX3" fmla="*/ 340822 w 1770611"/>
                <a:gd name="connsiteY3" fmla="*/ 864524 h 1263535"/>
                <a:gd name="connsiteX4" fmla="*/ 465513 w 1770611"/>
                <a:gd name="connsiteY4" fmla="*/ 756458 h 1263535"/>
                <a:gd name="connsiteX5" fmla="*/ 673331 w 1770611"/>
                <a:gd name="connsiteY5" fmla="*/ 615142 h 1263535"/>
                <a:gd name="connsiteX6" fmla="*/ 798022 w 1770611"/>
                <a:gd name="connsiteY6" fmla="*/ 482138 h 1263535"/>
                <a:gd name="connsiteX7" fmla="*/ 1030778 w 1770611"/>
                <a:gd name="connsiteY7" fmla="*/ 299258 h 1263535"/>
                <a:gd name="connsiteX8" fmla="*/ 1263535 w 1770611"/>
                <a:gd name="connsiteY8" fmla="*/ 141316 h 1263535"/>
                <a:gd name="connsiteX9" fmla="*/ 1579418 w 1770611"/>
                <a:gd name="connsiteY9" fmla="*/ 41564 h 1263535"/>
                <a:gd name="connsiteX10" fmla="*/ 1770611 w 1770611"/>
                <a:gd name="connsiteY10" fmla="*/ 0 h 1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0611" h="1263535">
                  <a:moveTo>
                    <a:pt x="0" y="1263535"/>
                  </a:moveTo>
                  <a:lnTo>
                    <a:pt x="124691" y="1188720"/>
                  </a:lnTo>
                  <a:lnTo>
                    <a:pt x="241069" y="989215"/>
                  </a:lnTo>
                  <a:lnTo>
                    <a:pt x="340822" y="864524"/>
                  </a:lnTo>
                  <a:lnTo>
                    <a:pt x="465513" y="756458"/>
                  </a:lnTo>
                  <a:lnTo>
                    <a:pt x="673331" y="615142"/>
                  </a:lnTo>
                  <a:lnTo>
                    <a:pt x="798022" y="482138"/>
                  </a:lnTo>
                  <a:lnTo>
                    <a:pt x="1030778" y="299258"/>
                  </a:lnTo>
                  <a:lnTo>
                    <a:pt x="1263535" y="141316"/>
                  </a:lnTo>
                  <a:lnTo>
                    <a:pt x="1579418" y="41564"/>
                  </a:lnTo>
                  <a:lnTo>
                    <a:pt x="177061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1A82C3-E71A-FA38-9416-978FD67261D4}"/>
              </a:ext>
            </a:extLst>
          </p:cNvPr>
          <p:cNvCxnSpPr/>
          <p:nvPr/>
        </p:nvCxnSpPr>
        <p:spPr>
          <a:xfrm flipV="1">
            <a:off x="2023672" y="599607"/>
            <a:ext cx="74951" cy="10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E6BAE-EB44-12C7-3DFD-AA75112675AC}"/>
              </a:ext>
            </a:extLst>
          </p:cNvPr>
          <p:cNvCxnSpPr>
            <a:cxnSpLocks/>
          </p:cNvCxnSpPr>
          <p:nvPr/>
        </p:nvCxnSpPr>
        <p:spPr>
          <a:xfrm flipV="1">
            <a:off x="2531225" y="787400"/>
            <a:ext cx="53225" cy="122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5E18AC-75D4-9AA3-4CFC-9672423DCD11}"/>
              </a:ext>
            </a:extLst>
          </p:cNvPr>
          <p:cNvCxnSpPr/>
          <p:nvPr/>
        </p:nvCxnSpPr>
        <p:spPr>
          <a:xfrm flipV="1">
            <a:off x="2998397" y="1032433"/>
            <a:ext cx="74951" cy="10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5A28E6B-03ED-3D43-E163-86CF0DE1C25F}"/>
              </a:ext>
            </a:extLst>
          </p:cNvPr>
          <p:cNvSpPr/>
          <p:nvPr/>
        </p:nvSpPr>
        <p:spPr>
          <a:xfrm>
            <a:off x="3381606" y="132032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5E8BA3-48FD-55D5-09C2-006AF71FF180}"/>
              </a:ext>
            </a:extLst>
          </p:cNvPr>
          <p:cNvSpPr/>
          <p:nvPr/>
        </p:nvSpPr>
        <p:spPr>
          <a:xfrm>
            <a:off x="1610995" y="2598861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4EFFA3-C0B2-B0CA-79F9-4AB512D00F08}"/>
              </a:ext>
            </a:extLst>
          </p:cNvPr>
          <p:cNvSpPr/>
          <p:nvPr/>
        </p:nvSpPr>
        <p:spPr>
          <a:xfrm>
            <a:off x="4149956" y="2598861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883BD8-B475-B280-6CEE-F15940CD6FAF}"/>
              </a:ext>
            </a:extLst>
          </p:cNvPr>
          <p:cNvCxnSpPr>
            <a:cxnSpLocks/>
          </p:cNvCxnSpPr>
          <p:nvPr/>
        </p:nvCxnSpPr>
        <p:spPr>
          <a:xfrm flipH="1" flipV="1">
            <a:off x="1146175" y="2660650"/>
            <a:ext cx="48927" cy="12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74DB0B-886C-9DB2-A2A7-1ABA822E720C}"/>
              </a:ext>
            </a:extLst>
          </p:cNvPr>
          <p:cNvCxnSpPr>
            <a:cxnSpLocks/>
          </p:cNvCxnSpPr>
          <p:nvPr/>
        </p:nvCxnSpPr>
        <p:spPr>
          <a:xfrm flipH="1" flipV="1">
            <a:off x="1843212" y="2327275"/>
            <a:ext cx="81378" cy="84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30069-CA3C-CD40-FD64-D92B9E549442}"/>
              </a:ext>
            </a:extLst>
          </p:cNvPr>
          <p:cNvCxnSpPr>
            <a:cxnSpLocks/>
          </p:cNvCxnSpPr>
          <p:nvPr/>
        </p:nvCxnSpPr>
        <p:spPr>
          <a:xfrm flipH="1" flipV="1">
            <a:off x="2098623" y="2065015"/>
            <a:ext cx="48927" cy="107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F1D8DD-A790-EE6E-B932-BBF0E4245338}"/>
              </a:ext>
            </a:extLst>
          </p:cNvPr>
          <p:cNvCxnSpPr>
            <a:cxnSpLocks/>
          </p:cNvCxnSpPr>
          <p:nvPr/>
        </p:nvCxnSpPr>
        <p:spPr>
          <a:xfrm flipH="1" flipV="1">
            <a:off x="2384425" y="1852636"/>
            <a:ext cx="68485" cy="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A39979-7626-565B-E493-4C3F63B87DB2}"/>
              </a:ext>
            </a:extLst>
          </p:cNvPr>
          <p:cNvCxnSpPr>
            <a:cxnSpLocks/>
          </p:cNvCxnSpPr>
          <p:nvPr/>
        </p:nvCxnSpPr>
        <p:spPr>
          <a:xfrm flipH="1" flipV="1">
            <a:off x="2669238" y="1580642"/>
            <a:ext cx="72295" cy="12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B40BDF-A728-516C-DBB2-1845C851B197}"/>
              </a:ext>
            </a:extLst>
          </p:cNvPr>
          <p:cNvCxnSpPr>
            <a:cxnSpLocks/>
          </p:cNvCxnSpPr>
          <p:nvPr/>
        </p:nvCxnSpPr>
        <p:spPr>
          <a:xfrm flipH="1" flipV="1">
            <a:off x="3041724" y="1421096"/>
            <a:ext cx="48927" cy="12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5FBFDD-B3B5-41D5-7114-083409506AEF}"/>
              </a:ext>
            </a:extLst>
          </p:cNvPr>
          <p:cNvCxnSpPr>
            <a:cxnSpLocks/>
          </p:cNvCxnSpPr>
          <p:nvPr/>
        </p:nvCxnSpPr>
        <p:spPr>
          <a:xfrm flipV="1">
            <a:off x="1939528" y="2700883"/>
            <a:ext cx="16032" cy="132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028EAB-6CEC-B36C-F363-4D91E56CF117}"/>
              </a:ext>
            </a:extLst>
          </p:cNvPr>
          <p:cNvCxnSpPr>
            <a:cxnSpLocks/>
          </p:cNvCxnSpPr>
          <p:nvPr/>
        </p:nvCxnSpPr>
        <p:spPr>
          <a:xfrm flipV="1">
            <a:off x="2265564" y="2676792"/>
            <a:ext cx="0" cy="132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0CD2D-3837-6179-C85E-E3571A933950}"/>
              </a:ext>
            </a:extLst>
          </p:cNvPr>
          <p:cNvCxnSpPr>
            <a:cxnSpLocks/>
          </p:cNvCxnSpPr>
          <p:nvPr/>
        </p:nvCxnSpPr>
        <p:spPr>
          <a:xfrm flipH="1" flipV="1">
            <a:off x="2595483" y="2536276"/>
            <a:ext cx="48927" cy="123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72DC0-5973-00C2-E6DA-7BA83C28FDAA}"/>
              </a:ext>
            </a:extLst>
          </p:cNvPr>
          <p:cNvCxnSpPr>
            <a:cxnSpLocks/>
          </p:cNvCxnSpPr>
          <p:nvPr/>
        </p:nvCxnSpPr>
        <p:spPr>
          <a:xfrm flipH="1" flipV="1">
            <a:off x="2998688" y="2498725"/>
            <a:ext cx="7161" cy="135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8D796B-923E-04D3-FC5F-30FF8AEB0E94}"/>
              </a:ext>
            </a:extLst>
          </p:cNvPr>
          <p:cNvCxnSpPr>
            <a:cxnSpLocks/>
          </p:cNvCxnSpPr>
          <p:nvPr/>
        </p:nvCxnSpPr>
        <p:spPr>
          <a:xfrm flipH="1" flipV="1">
            <a:off x="3379510" y="2536276"/>
            <a:ext cx="123" cy="124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DF8139-9A3B-7064-05BA-E33CDA6A257A}"/>
              </a:ext>
            </a:extLst>
          </p:cNvPr>
          <p:cNvCxnSpPr>
            <a:cxnSpLocks/>
          </p:cNvCxnSpPr>
          <p:nvPr/>
        </p:nvCxnSpPr>
        <p:spPr>
          <a:xfrm flipV="1">
            <a:off x="3802221" y="2597924"/>
            <a:ext cx="0" cy="118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DBEB16-FEA4-1A51-2E87-2D42C0EAE258}"/>
              </a:ext>
            </a:extLst>
          </p:cNvPr>
          <p:cNvCxnSpPr>
            <a:cxnSpLocks/>
          </p:cNvCxnSpPr>
          <p:nvPr/>
        </p:nvCxnSpPr>
        <p:spPr>
          <a:xfrm flipH="1">
            <a:off x="3464312" y="1606042"/>
            <a:ext cx="145064" cy="60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E002E6-7C20-54B0-D12D-F283D0F3791F}"/>
              </a:ext>
            </a:extLst>
          </p:cNvPr>
          <p:cNvCxnSpPr>
            <a:cxnSpLocks/>
          </p:cNvCxnSpPr>
          <p:nvPr/>
        </p:nvCxnSpPr>
        <p:spPr>
          <a:xfrm flipH="1">
            <a:off x="3603430" y="1858560"/>
            <a:ext cx="143020" cy="68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97F8B0-961A-886A-3DA1-4BD3E941D455}"/>
              </a:ext>
            </a:extLst>
          </p:cNvPr>
          <p:cNvCxnSpPr>
            <a:cxnSpLocks/>
          </p:cNvCxnSpPr>
          <p:nvPr/>
        </p:nvCxnSpPr>
        <p:spPr>
          <a:xfrm flipH="1">
            <a:off x="3752585" y="2095500"/>
            <a:ext cx="140823" cy="76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F53175-0FE7-2002-62E9-7D5C2E590B9B}"/>
              </a:ext>
            </a:extLst>
          </p:cNvPr>
          <p:cNvCxnSpPr>
            <a:cxnSpLocks/>
          </p:cNvCxnSpPr>
          <p:nvPr/>
        </p:nvCxnSpPr>
        <p:spPr>
          <a:xfrm flipH="1">
            <a:off x="3946912" y="2330450"/>
            <a:ext cx="126613" cy="103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2F191C-57C7-AEC9-0A13-851B4AA7542F}"/>
              </a:ext>
            </a:extLst>
          </p:cNvPr>
          <p:cNvCxnSpPr>
            <a:cxnSpLocks/>
          </p:cNvCxnSpPr>
          <p:nvPr/>
        </p:nvCxnSpPr>
        <p:spPr>
          <a:xfrm flipH="1" flipV="1">
            <a:off x="5127625" y="1281309"/>
            <a:ext cx="61830" cy="10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84C1B8-F806-E54B-7907-0D888EEF7CD7}"/>
              </a:ext>
            </a:extLst>
          </p:cNvPr>
          <p:cNvCxnSpPr>
            <a:cxnSpLocks/>
          </p:cNvCxnSpPr>
          <p:nvPr/>
        </p:nvCxnSpPr>
        <p:spPr>
          <a:xfrm flipH="1" flipV="1">
            <a:off x="4822825" y="1534609"/>
            <a:ext cx="81121" cy="9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E49124E-310A-7E57-50D2-FF981866B7BA}"/>
              </a:ext>
            </a:extLst>
          </p:cNvPr>
          <p:cNvCxnSpPr>
            <a:cxnSpLocks/>
          </p:cNvCxnSpPr>
          <p:nvPr/>
        </p:nvCxnSpPr>
        <p:spPr>
          <a:xfrm flipH="1" flipV="1">
            <a:off x="4563706" y="1881287"/>
            <a:ext cx="84296" cy="59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2F1658-354A-4179-06E7-4F133A39B41F}"/>
              </a:ext>
            </a:extLst>
          </p:cNvPr>
          <p:cNvCxnSpPr>
            <a:cxnSpLocks/>
          </p:cNvCxnSpPr>
          <p:nvPr/>
        </p:nvCxnSpPr>
        <p:spPr>
          <a:xfrm flipH="1" flipV="1">
            <a:off x="4375150" y="2298700"/>
            <a:ext cx="81121" cy="7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8A852D8-1E22-5DBF-DEDA-F9936DCBA994}"/>
              </a:ext>
            </a:extLst>
          </p:cNvPr>
          <p:cNvCxnSpPr>
            <a:cxnSpLocks/>
          </p:cNvCxnSpPr>
          <p:nvPr/>
        </p:nvCxnSpPr>
        <p:spPr>
          <a:xfrm flipV="1">
            <a:off x="4434676" y="2767156"/>
            <a:ext cx="55649" cy="117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01B73E-B266-E536-F030-26148F7B5751}"/>
              </a:ext>
            </a:extLst>
          </p:cNvPr>
          <p:cNvCxnSpPr>
            <a:cxnSpLocks/>
          </p:cNvCxnSpPr>
          <p:nvPr/>
        </p:nvCxnSpPr>
        <p:spPr>
          <a:xfrm flipV="1">
            <a:off x="4827342" y="2926890"/>
            <a:ext cx="0" cy="118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B85339B-55D7-659D-BA89-27E6535FA0C9}"/>
              </a:ext>
            </a:extLst>
          </p:cNvPr>
          <p:cNvCxnSpPr>
            <a:cxnSpLocks/>
          </p:cNvCxnSpPr>
          <p:nvPr/>
        </p:nvCxnSpPr>
        <p:spPr>
          <a:xfrm flipH="1" flipV="1">
            <a:off x="5158540" y="2867025"/>
            <a:ext cx="30915" cy="12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EAD3811-A62E-675A-BFF5-E5FFFEFAA8F0}"/>
              </a:ext>
            </a:extLst>
          </p:cNvPr>
          <p:cNvSpPr/>
          <p:nvPr/>
        </p:nvSpPr>
        <p:spPr>
          <a:xfrm>
            <a:off x="1348300" y="2614758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66092DF-4026-5549-B95E-C64B9FD438AC}"/>
              </a:ext>
            </a:extLst>
          </p:cNvPr>
          <p:cNvSpPr/>
          <p:nvPr/>
        </p:nvSpPr>
        <p:spPr>
          <a:xfrm>
            <a:off x="1776325" y="2478522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73FC8DF-D057-D8C4-9E00-329C912B0631}"/>
              </a:ext>
            </a:extLst>
          </p:cNvPr>
          <p:cNvSpPr/>
          <p:nvPr/>
        </p:nvSpPr>
        <p:spPr>
          <a:xfrm>
            <a:off x="1965290" y="2198833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2DAB3A5-EE8B-926A-AB22-8CC0A1A0D3FC}"/>
              </a:ext>
            </a:extLst>
          </p:cNvPr>
          <p:cNvSpPr/>
          <p:nvPr/>
        </p:nvSpPr>
        <p:spPr>
          <a:xfrm>
            <a:off x="2261000" y="1980521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ACE6BE9-9816-4659-AB3C-E626276B7CC4}"/>
              </a:ext>
            </a:extLst>
          </p:cNvPr>
          <p:cNvSpPr/>
          <p:nvPr/>
        </p:nvSpPr>
        <p:spPr>
          <a:xfrm>
            <a:off x="2531475" y="1733152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61A524-0341-1D42-D0FB-336A5743FF96}"/>
              </a:ext>
            </a:extLst>
          </p:cNvPr>
          <p:cNvSpPr/>
          <p:nvPr/>
        </p:nvSpPr>
        <p:spPr>
          <a:xfrm>
            <a:off x="1764260" y="2688248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04CCAD2-FE25-B214-2FF5-7C8E64EAC59E}"/>
              </a:ext>
            </a:extLst>
          </p:cNvPr>
          <p:cNvSpPr/>
          <p:nvPr/>
        </p:nvSpPr>
        <p:spPr>
          <a:xfrm>
            <a:off x="2075540" y="2723018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CEF7B68-A272-E235-104A-B0957D2EDC6E}"/>
              </a:ext>
            </a:extLst>
          </p:cNvPr>
          <p:cNvSpPr/>
          <p:nvPr/>
        </p:nvSpPr>
        <p:spPr>
          <a:xfrm>
            <a:off x="2421885" y="2656244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7249656-81B5-6F7A-708A-F4C21C33546D}"/>
              </a:ext>
            </a:extLst>
          </p:cNvPr>
          <p:cNvSpPr/>
          <p:nvPr/>
        </p:nvSpPr>
        <p:spPr>
          <a:xfrm>
            <a:off x="2773839" y="2538436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4D6F7A9-F0D2-BC9C-AB9C-48549E671FF8}"/>
              </a:ext>
            </a:extLst>
          </p:cNvPr>
          <p:cNvSpPr/>
          <p:nvPr/>
        </p:nvSpPr>
        <p:spPr>
          <a:xfrm>
            <a:off x="3165676" y="2542227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935938E-6237-0D38-C546-B32F00BFFA70}"/>
              </a:ext>
            </a:extLst>
          </p:cNvPr>
          <p:cNvSpPr/>
          <p:nvPr/>
        </p:nvSpPr>
        <p:spPr>
          <a:xfrm>
            <a:off x="3563817" y="2608395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61CE16-9670-5461-FE13-B7B328258F74}"/>
              </a:ext>
            </a:extLst>
          </p:cNvPr>
          <p:cNvSpPr/>
          <p:nvPr/>
        </p:nvSpPr>
        <p:spPr>
          <a:xfrm>
            <a:off x="3964452" y="2636875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D9C4F6-E4CB-344F-35D9-E6D4CE29919C}"/>
              </a:ext>
            </a:extLst>
          </p:cNvPr>
          <p:cNvSpPr/>
          <p:nvPr/>
        </p:nvSpPr>
        <p:spPr>
          <a:xfrm>
            <a:off x="2840412" y="1502605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4484DA8-D825-8EEB-C29D-C82C7451BE7F}"/>
              </a:ext>
            </a:extLst>
          </p:cNvPr>
          <p:cNvSpPr/>
          <p:nvPr/>
        </p:nvSpPr>
        <p:spPr>
          <a:xfrm>
            <a:off x="3189597" y="1389092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25817BE-728E-2E11-90A9-A56054D6A9CA}"/>
              </a:ext>
            </a:extLst>
          </p:cNvPr>
          <p:cNvSpPr/>
          <p:nvPr/>
        </p:nvSpPr>
        <p:spPr>
          <a:xfrm>
            <a:off x="2258480" y="718820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057B682-0E3E-BDD9-6C04-9F2AB24BC588}"/>
              </a:ext>
            </a:extLst>
          </p:cNvPr>
          <p:cNvSpPr/>
          <p:nvPr/>
        </p:nvSpPr>
        <p:spPr>
          <a:xfrm>
            <a:off x="2770664" y="913098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7C061B2-A77D-2C7C-4FBE-EDC3F9FD50E4}"/>
              </a:ext>
            </a:extLst>
          </p:cNvPr>
          <p:cNvSpPr/>
          <p:nvPr/>
        </p:nvSpPr>
        <p:spPr>
          <a:xfrm>
            <a:off x="3210952" y="1179037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26C46BA-9FDF-DB9F-EE53-E3D7B7542BD1}"/>
              </a:ext>
            </a:extLst>
          </p:cNvPr>
          <p:cNvSpPr/>
          <p:nvPr/>
        </p:nvSpPr>
        <p:spPr>
          <a:xfrm>
            <a:off x="3467233" y="1468902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8DBAC17-6107-2B1D-5B7B-1CFD47BF762E}"/>
              </a:ext>
            </a:extLst>
          </p:cNvPr>
          <p:cNvSpPr/>
          <p:nvPr/>
        </p:nvSpPr>
        <p:spPr>
          <a:xfrm>
            <a:off x="3571426" y="1740552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5410734-9A9F-C522-5EA3-7824770E0D64}"/>
              </a:ext>
            </a:extLst>
          </p:cNvPr>
          <p:cNvSpPr/>
          <p:nvPr/>
        </p:nvSpPr>
        <p:spPr>
          <a:xfrm>
            <a:off x="3714446" y="1984711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1BF9B39-A1FB-0FE7-B52F-4876596C2F6F}"/>
              </a:ext>
            </a:extLst>
          </p:cNvPr>
          <p:cNvSpPr/>
          <p:nvPr/>
        </p:nvSpPr>
        <p:spPr>
          <a:xfrm>
            <a:off x="3882904" y="2232216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F9A5E47-BE3D-7B3A-6919-EC21AF3C1DC6}"/>
              </a:ext>
            </a:extLst>
          </p:cNvPr>
          <p:cNvSpPr/>
          <p:nvPr/>
        </p:nvSpPr>
        <p:spPr>
          <a:xfrm>
            <a:off x="4073525" y="2467917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CEA2AD8-AA6C-751F-E164-2A4EBEED1449}"/>
              </a:ext>
            </a:extLst>
          </p:cNvPr>
          <p:cNvSpPr/>
          <p:nvPr/>
        </p:nvSpPr>
        <p:spPr>
          <a:xfrm>
            <a:off x="4298559" y="2703148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3DE8BAD-81DF-0E8F-4578-073A8534B812}"/>
              </a:ext>
            </a:extLst>
          </p:cNvPr>
          <p:cNvSpPr/>
          <p:nvPr/>
        </p:nvSpPr>
        <p:spPr>
          <a:xfrm>
            <a:off x="4605854" y="2894886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FD3CF41-69DC-598F-ED4B-81DDEEBE2D24}"/>
              </a:ext>
            </a:extLst>
          </p:cNvPr>
          <p:cNvSpPr/>
          <p:nvPr/>
        </p:nvSpPr>
        <p:spPr>
          <a:xfrm>
            <a:off x="4984823" y="2946283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A5010D3-960E-AC7F-18EE-AC5298F9660E}"/>
              </a:ext>
            </a:extLst>
          </p:cNvPr>
          <p:cNvSpPr/>
          <p:nvPr/>
        </p:nvSpPr>
        <p:spPr>
          <a:xfrm>
            <a:off x="4282857" y="2456794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E16109A-F3E8-F85E-80BB-C1B2B5E8E928}"/>
              </a:ext>
            </a:extLst>
          </p:cNvPr>
          <p:cNvSpPr/>
          <p:nvPr/>
        </p:nvSpPr>
        <p:spPr>
          <a:xfrm>
            <a:off x="4490325" y="2100203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1F07395-77EE-BBF3-A36B-54AFBF0849F3}"/>
              </a:ext>
            </a:extLst>
          </p:cNvPr>
          <p:cNvSpPr/>
          <p:nvPr/>
        </p:nvSpPr>
        <p:spPr>
          <a:xfrm>
            <a:off x="4707312" y="1708548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E25C3CD-4052-8F0A-ED47-6F25F7F81F01}"/>
              </a:ext>
            </a:extLst>
          </p:cNvPr>
          <p:cNvSpPr/>
          <p:nvPr/>
        </p:nvSpPr>
        <p:spPr>
          <a:xfrm>
            <a:off x="4984823" y="1408900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432A68A-A8E0-6E71-B750-AA50A3014C4A}"/>
              </a:ext>
            </a:extLst>
          </p:cNvPr>
          <p:cNvSpPr/>
          <p:nvPr/>
        </p:nvSpPr>
        <p:spPr>
          <a:xfrm>
            <a:off x="2501519" y="3558887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13234D4-2D3A-DA52-2D05-9CE4309E0872}"/>
              </a:ext>
            </a:extLst>
          </p:cNvPr>
          <p:cNvSpPr txBox="1"/>
          <p:nvPr/>
        </p:nvSpPr>
        <p:spPr>
          <a:xfrm>
            <a:off x="2655022" y="3461431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junction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F23E2A2-3943-50D6-428B-BF326E3F5668}"/>
              </a:ext>
            </a:extLst>
          </p:cNvPr>
          <p:cNvSpPr/>
          <p:nvPr/>
        </p:nvSpPr>
        <p:spPr>
          <a:xfrm>
            <a:off x="2504273" y="3822841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CD32AE-7ACF-32C7-18BF-4F4FE5AA2D5F}"/>
              </a:ext>
            </a:extLst>
          </p:cNvPr>
          <p:cNvSpPr txBox="1"/>
          <p:nvPr/>
        </p:nvSpPr>
        <p:spPr>
          <a:xfrm>
            <a:off x="2644794" y="3712845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stage calculation point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EEA1F967-E0BE-234D-017C-B09732F2E255}"/>
              </a:ext>
            </a:extLst>
          </p:cNvPr>
          <p:cNvSpPr/>
          <p:nvPr/>
        </p:nvSpPr>
        <p:spPr>
          <a:xfrm>
            <a:off x="2386007" y="3308051"/>
            <a:ext cx="227856" cy="45719"/>
          </a:xfrm>
          <a:custGeom>
            <a:avLst/>
            <a:gdLst>
              <a:gd name="connsiteX0" fmla="*/ 0 w 393290"/>
              <a:gd name="connsiteY0" fmla="*/ 0 h 39329"/>
              <a:gd name="connsiteX1" fmla="*/ 393290 w 393290"/>
              <a:gd name="connsiteY1" fmla="*/ 39329 h 3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290" h="39329">
                <a:moveTo>
                  <a:pt x="0" y="0"/>
                </a:moveTo>
                <a:lnTo>
                  <a:pt x="393290" y="3932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C61794C-AFF0-4CD5-A626-22D5A1933B0D}"/>
              </a:ext>
            </a:extLst>
          </p:cNvPr>
          <p:cNvCxnSpPr>
            <a:cxnSpLocks/>
          </p:cNvCxnSpPr>
          <p:nvPr/>
        </p:nvCxnSpPr>
        <p:spPr>
          <a:xfrm flipV="1">
            <a:off x="2371317" y="3241778"/>
            <a:ext cx="22546" cy="11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3B6168B-290A-DEDD-F46D-ECC0F3ECF04C}"/>
              </a:ext>
            </a:extLst>
          </p:cNvPr>
          <p:cNvSpPr txBox="1"/>
          <p:nvPr/>
        </p:nvSpPr>
        <p:spPr>
          <a:xfrm>
            <a:off x="2645002" y="322084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reach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F59EFC-C3B5-9702-BA68-7D350A30AD35}"/>
              </a:ext>
            </a:extLst>
          </p:cNvPr>
          <p:cNvSpPr txBox="1"/>
          <p:nvPr/>
        </p:nvSpPr>
        <p:spPr>
          <a:xfrm>
            <a:off x="2638003" y="2956918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353BD0B-5ED7-BBCD-B4DA-06A6E5D1A883}"/>
              </a:ext>
            </a:extLst>
          </p:cNvPr>
          <p:cNvCxnSpPr>
            <a:cxnSpLocks/>
          </p:cNvCxnSpPr>
          <p:nvPr/>
        </p:nvCxnSpPr>
        <p:spPr>
          <a:xfrm flipV="1">
            <a:off x="2595781" y="3290586"/>
            <a:ext cx="22546" cy="11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E60B951-0EF5-7FA0-9B60-CDFEF67993C8}"/>
              </a:ext>
            </a:extLst>
          </p:cNvPr>
          <p:cNvSpPr/>
          <p:nvPr/>
        </p:nvSpPr>
        <p:spPr>
          <a:xfrm>
            <a:off x="2466535" y="3294303"/>
            <a:ext cx="64008" cy="64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Langevin, Christian D</dc:creator>
  <cp:lastModifiedBy>Langevin, Christian D</cp:lastModifiedBy>
  <cp:revision>5</cp:revision>
  <dcterms:created xsi:type="dcterms:W3CDTF">2024-03-07T22:18:54Z</dcterms:created>
  <dcterms:modified xsi:type="dcterms:W3CDTF">2024-03-07T23:03:21Z</dcterms:modified>
</cp:coreProperties>
</file>