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10" d="100"/>
          <a:sy n="110" d="100"/>
        </p:scale>
        <p:origin x="117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2535-1D02-F526-A18B-9C8132D7A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0B852-3B6D-3F70-54A8-4691E54F3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0F0CC-0916-83CE-7077-2A9BDAB87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952A-0E1E-234A-8762-8DD2C7EF38F7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282A0-5378-C103-9DED-65F13DD9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59918-24A2-6F4F-D319-4A97904E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AC20-D743-044C-842A-0344CCA9A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7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FC08-4A39-6C31-3C4A-E16107FA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8EBA5-A7E3-E757-7500-5926AA14D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D5FF4-6252-0C91-18A3-3E70476C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952A-0E1E-234A-8762-8DD2C7EF38F7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019EE-E55F-B736-E6A6-8182269F7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BC980-76DA-473E-B56D-E8E80170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AC20-D743-044C-842A-0344CCA9A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8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36C4DA-788D-2DBB-09B8-D957E3DB8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2CD08-29FA-E53A-4176-757CD1F63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E67CE-9401-C864-487D-37F21627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952A-0E1E-234A-8762-8DD2C7EF38F7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37964-A92B-F87B-219C-AF9D12494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60E6-E856-414B-703D-E87553B0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AC20-D743-044C-842A-0344CCA9A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3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3F1FD-1E9C-F68F-A85C-644A2A45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67C7F-06E2-F5F2-AFD1-0064B88C1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72634-6AC4-6F6B-C669-1E1DBCB3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952A-0E1E-234A-8762-8DD2C7EF38F7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DA28-171B-E69D-B1DC-DEE9867B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58A33-4383-01CF-937B-DBA754F9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AC20-D743-044C-842A-0344CCA9A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2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345E-6288-149D-86D3-B85E669E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3F0DB-2A6A-7BFA-738B-ED25F8365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71DFD-E25A-3E60-6F2D-E37D0EDF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952A-0E1E-234A-8762-8DD2C7EF38F7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51880-2442-AF00-AEC8-DCE030E6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C5283-D654-78EF-DB11-3CA11918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AC20-D743-044C-842A-0344CCA9A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2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6DD1-0342-4508-D26C-E5BC2A1C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B5E9F-D46C-8B8B-C2AB-758290082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0321E-02C0-AD77-56B9-03F2A4637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DB658-C8C0-01C8-6D84-FF6294D3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952A-0E1E-234A-8762-8DD2C7EF38F7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19C59-63FD-5D45-C0CC-F8211EDB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7A1CC-5E47-DDBE-E832-5A83AB48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AC20-D743-044C-842A-0344CCA9A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1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D3A7-1718-8084-F51A-0ECE25AF9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5335-51FA-4927-9724-A9407F0D6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D8A9A-C2E2-D725-8BC1-B1591D607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7E15D-F9D8-3DA7-300D-310B6F0F5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7AD0B-AA42-D0ED-A44B-ABE59F9BC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F828C-24A9-4992-BE4C-E70B753C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952A-0E1E-234A-8762-8DD2C7EF38F7}" type="datetimeFigureOut">
              <a:rPr lang="en-US" smtClean="0"/>
              <a:t>3/4/24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FDCD5-9B80-23F6-12F4-60D7219B9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9E8B1-4083-82F7-AB13-093B9FD5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AC20-D743-044C-842A-0344CCA9A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3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F115-4B33-3E0B-FA13-1A9F0942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B79BD-EF8B-4381-DEAE-78D04C39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952A-0E1E-234A-8762-8DD2C7EF38F7}" type="datetimeFigureOut">
              <a:rPr lang="en-US" smtClean="0"/>
              <a:t>3/4/24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BDEFF-8A46-C7EE-E7B2-A06204E6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1AD3B-9673-FD03-3B5E-13B191DE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AC20-D743-044C-842A-0344CCA9A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8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0FFCF-341A-E2FE-C3B8-F3263A7C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952A-0E1E-234A-8762-8DD2C7EF38F7}" type="datetimeFigureOut">
              <a:rPr lang="en-US" smtClean="0"/>
              <a:t>3/4/24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725C0-DD13-183F-B5EE-8A0B24F1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E00DD-5151-B6A7-FD88-3082151C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AC20-D743-044C-842A-0344CCA9A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3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BF2D-DED0-E881-E061-A8C241E3D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285BF-E8FA-C88A-8F43-88E95F1CE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FFB9C-8C2B-A8C2-1AB0-C727E5287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1E4B3-D4FD-9798-2CF8-040DF11A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952A-0E1E-234A-8762-8DD2C7EF38F7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1CFD8-E9EC-048A-38BD-4B418617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EE956-88DE-0FED-3F04-69453087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AC20-D743-044C-842A-0344CCA9A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1504D-EFBF-8F11-5795-7F7D5E82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95A29-9046-1D8A-5DAA-3E3B127DE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317BE-EA6D-C578-DDEC-0C63F8AA0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AB40D-6530-24B1-F385-2C3ABAFFD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952A-0E1E-234A-8762-8DD2C7EF38F7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15660-3647-6EEC-EF59-2679CD0D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C8886-C2E8-D85F-1D92-E4AC26EB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AC20-D743-044C-842A-0344CCA9A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8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C1AAD-288C-90EF-D57C-782C6A01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C4136-C24D-D1CC-849B-114802C1D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1899D-5B9A-A62A-E1BD-8CB3940C2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3C952A-0E1E-234A-8762-8DD2C7EF38F7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AED2-A40D-5084-FC95-1A56A4A2F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CD714-7D8C-19A3-63ED-2FD1DE9C6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5AC20-D743-044C-842A-0344CCA9A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0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F5C88BD-BED1-D6D8-B6C0-3A0A90327413}"/>
              </a:ext>
            </a:extLst>
          </p:cNvPr>
          <p:cNvCxnSpPr>
            <a:cxnSpLocks/>
          </p:cNvCxnSpPr>
          <p:nvPr/>
        </p:nvCxnSpPr>
        <p:spPr>
          <a:xfrm flipV="1">
            <a:off x="7599813" y="926012"/>
            <a:ext cx="0" cy="396404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7C76AC2-8854-6384-50C7-1FDEC9066277}"/>
              </a:ext>
            </a:extLst>
          </p:cNvPr>
          <p:cNvCxnSpPr>
            <a:cxnSpLocks/>
          </p:cNvCxnSpPr>
          <p:nvPr/>
        </p:nvCxnSpPr>
        <p:spPr>
          <a:xfrm flipV="1">
            <a:off x="4316822" y="900822"/>
            <a:ext cx="0" cy="396404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5FEDB6F-8CA1-61D0-085E-395A8DF4CE25}"/>
              </a:ext>
            </a:extLst>
          </p:cNvPr>
          <p:cNvCxnSpPr>
            <a:cxnSpLocks/>
          </p:cNvCxnSpPr>
          <p:nvPr/>
        </p:nvCxnSpPr>
        <p:spPr>
          <a:xfrm flipV="1">
            <a:off x="3189621" y="1003916"/>
            <a:ext cx="0" cy="396404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FB0965C-0858-C858-F265-B053F4846823}"/>
              </a:ext>
            </a:extLst>
          </p:cNvPr>
          <p:cNvCxnSpPr>
            <a:cxnSpLocks/>
          </p:cNvCxnSpPr>
          <p:nvPr/>
        </p:nvCxnSpPr>
        <p:spPr>
          <a:xfrm flipV="1">
            <a:off x="932294" y="994571"/>
            <a:ext cx="0" cy="396404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Freeform 51">
            <a:extLst>
              <a:ext uri="{FF2B5EF4-FFF2-40B4-BE49-F238E27FC236}">
                <a16:creationId xmlns:a16="http://schemas.microsoft.com/office/drawing/2014/main" id="{4F925C7E-66DE-6586-F50D-FA73B5F9F8FB}"/>
              </a:ext>
            </a:extLst>
          </p:cNvPr>
          <p:cNvSpPr/>
          <p:nvPr/>
        </p:nvSpPr>
        <p:spPr>
          <a:xfrm>
            <a:off x="4395543" y="1546321"/>
            <a:ext cx="3129698" cy="1267905"/>
          </a:xfrm>
          <a:custGeom>
            <a:avLst/>
            <a:gdLst>
              <a:gd name="connsiteX0" fmla="*/ 0 w 3087278"/>
              <a:gd name="connsiteY0" fmla="*/ 0 h 1267905"/>
              <a:gd name="connsiteX1" fmla="*/ 433633 w 3087278"/>
              <a:gd name="connsiteY1" fmla="*/ 1267905 h 1267905"/>
              <a:gd name="connsiteX2" fmla="*/ 2696066 w 3087278"/>
              <a:gd name="connsiteY2" fmla="*/ 1244338 h 1267905"/>
              <a:gd name="connsiteX3" fmla="*/ 3087278 w 3087278"/>
              <a:gd name="connsiteY3" fmla="*/ 98981 h 1267905"/>
              <a:gd name="connsiteX4" fmla="*/ 0 w 3087278"/>
              <a:gd name="connsiteY4" fmla="*/ 0 h 1267905"/>
              <a:gd name="connsiteX0" fmla="*/ 0 w 3110845"/>
              <a:gd name="connsiteY0" fmla="*/ 0 h 1267905"/>
              <a:gd name="connsiteX1" fmla="*/ 433633 w 3110845"/>
              <a:gd name="connsiteY1" fmla="*/ 1267905 h 1267905"/>
              <a:gd name="connsiteX2" fmla="*/ 2696066 w 3110845"/>
              <a:gd name="connsiteY2" fmla="*/ 1244338 h 1267905"/>
              <a:gd name="connsiteX3" fmla="*/ 3110845 w 3110845"/>
              <a:gd name="connsiteY3" fmla="*/ 47134 h 1267905"/>
              <a:gd name="connsiteX4" fmla="*/ 0 w 3110845"/>
              <a:gd name="connsiteY4" fmla="*/ 0 h 1267905"/>
              <a:gd name="connsiteX0" fmla="*/ 0 w 3129698"/>
              <a:gd name="connsiteY0" fmla="*/ 0 h 1267905"/>
              <a:gd name="connsiteX1" fmla="*/ 433633 w 3129698"/>
              <a:gd name="connsiteY1" fmla="*/ 1267905 h 1267905"/>
              <a:gd name="connsiteX2" fmla="*/ 2696066 w 3129698"/>
              <a:gd name="connsiteY2" fmla="*/ 1244338 h 1267905"/>
              <a:gd name="connsiteX3" fmla="*/ 3129698 w 3129698"/>
              <a:gd name="connsiteY3" fmla="*/ 18854 h 1267905"/>
              <a:gd name="connsiteX4" fmla="*/ 0 w 3129698"/>
              <a:gd name="connsiteY4" fmla="*/ 0 h 1267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9698" h="1267905">
                <a:moveTo>
                  <a:pt x="0" y="0"/>
                </a:moveTo>
                <a:lnTo>
                  <a:pt x="433633" y="1267905"/>
                </a:lnTo>
                <a:lnTo>
                  <a:pt x="2696066" y="1244338"/>
                </a:lnTo>
                <a:lnTo>
                  <a:pt x="3129698" y="18854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AB2BB1-2177-22F6-1EBE-A086F7B44242}"/>
              </a:ext>
            </a:extLst>
          </p:cNvPr>
          <p:cNvCxnSpPr/>
          <p:nvPr/>
        </p:nvCxnSpPr>
        <p:spPr>
          <a:xfrm>
            <a:off x="4806599" y="2803244"/>
            <a:ext cx="2270234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8877FCE-CC8D-3268-6085-7D547DABA6A8}"/>
              </a:ext>
            </a:extLst>
          </p:cNvPr>
          <p:cNvSpPr txBox="1"/>
          <p:nvPr/>
        </p:nvSpPr>
        <p:spPr>
          <a:xfrm>
            <a:off x="6422620" y="197928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81922A-46AD-47A7-6800-A3C1E79FE18C}"/>
              </a:ext>
            </a:extLst>
          </p:cNvPr>
          <p:cNvSpPr txBox="1"/>
          <p:nvPr/>
        </p:nvSpPr>
        <p:spPr>
          <a:xfrm>
            <a:off x="4242201" y="1874963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baseline="-25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10358C-9869-E0F7-9103-C8698C9C265E}"/>
              </a:ext>
            </a:extLst>
          </p:cNvPr>
          <p:cNvSpPr txBox="1"/>
          <p:nvPr/>
        </p:nvSpPr>
        <p:spPr>
          <a:xfrm>
            <a:off x="5304047" y="75488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trapezoidal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B1515D-DAFC-D1AB-12DC-15C148DB7A12}"/>
              </a:ext>
            </a:extLst>
          </p:cNvPr>
          <p:cNvCxnSpPr>
            <a:cxnSpLocks/>
          </p:cNvCxnSpPr>
          <p:nvPr/>
        </p:nvCxnSpPr>
        <p:spPr>
          <a:xfrm flipH="1" flipV="1">
            <a:off x="4314474" y="1291091"/>
            <a:ext cx="510713" cy="1530741"/>
          </a:xfrm>
          <a:prstGeom prst="line">
            <a:avLst/>
          </a:prstGeom>
          <a:ln w="825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287BF08-B5E1-F4EF-774C-87917A16ABC6}"/>
              </a:ext>
            </a:extLst>
          </p:cNvPr>
          <p:cNvCxnSpPr>
            <a:cxnSpLocks/>
          </p:cNvCxnSpPr>
          <p:nvPr/>
        </p:nvCxnSpPr>
        <p:spPr>
          <a:xfrm flipV="1">
            <a:off x="7069568" y="1317327"/>
            <a:ext cx="511464" cy="1493291"/>
          </a:xfrm>
          <a:prstGeom prst="line">
            <a:avLst/>
          </a:prstGeom>
          <a:ln w="825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3F3D6AE-03B5-EB69-9850-B5D8D0C3B038}"/>
              </a:ext>
            </a:extLst>
          </p:cNvPr>
          <p:cNvSpPr/>
          <p:nvPr/>
        </p:nvSpPr>
        <p:spPr>
          <a:xfrm>
            <a:off x="4228275" y="1208097"/>
            <a:ext cx="167268" cy="16598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27E6F20-0548-DF2D-F81D-C19ED771513C}"/>
              </a:ext>
            </a:extLst>
          </p:cNvPr>
          <p:cNvSpPr/>
          <p:nvPr/>
        </p:nvSpPr>
        <p:spPr>
          <a:xfrm>
            <a:off x="7508820" y="1216292"/>
            <a:ext cx="167268" cy="16598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A08429-748E-2CE6-367D-14DD9ED474AF}"/>
              </a:ext>
            </a:extLst>
          </p:cNvPr>
          <p:cNvSpPr txBox="1"/>
          <p:nvPr/>
        </p:nvSpPr>
        <p:spPr>
          <a:xfrm>
            <a:off x="4353600" y="106289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A34ED2-277A-BD28-A54E-4243DE0C82E3}"/>
              </a:ext>
            </a:extLst>
          </p:cNvPr>
          <p:cNvSpPr txBox="1"/>
          <p:nvPr/>
        </p:nvSpPr>
        <p:spPr>
          <a:xfrm>
            <a:off x="4472212" y="2758872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5B96F9-BBC0-DC74-5A69-17B0B553E7CB}"/>
              </a:ext>
            </a:extLst>
          </p:cNvPr>
          <p:cNvSpPr txBox="1"/>
          <p:nvPr/>
        </p:nvSpPr>
        <p:spPr>
          <a:xfrm>
            <a:off x="7125398" y="2810191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E15665-A7DE-5C17-44B5-0EA473F0716F}"/>
              </a:ext>
            </a:extLst>
          </p:cNvPr>
          <p:cNvSpPr txBox="1"/>
          <p:nvPr/>
        </p:nvSpPr>
        <p:spPr>
          <a:xfrm>
            <a:off x="7184770" y="1062492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1C5678-61DE-F7EE-8057-908EB8E8EC61}"/>
              </a:ext>
            </a:extLst>
          </p:cNvPr>
          <p:cNvSpPr txBox="1"/>
          <p:nvPr/>
        </p:nvSpPr>
        <p:spPr>
          <a:xfrm>
            <a:off x="3988821" y="30838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3EFC7B8-4874-021B-2A67-6C92C638DCA9}"/>
              </a:ext>
            </a:extLst>
          </p:cNvPr>
          <p:cNvSpPr/>
          <p:nvPr/>
        </p:nvSpPr>
        <p:spPr>
          <a:xfrm>
            <a:off x="913706" y="1591740"/>
            <a:ext cx="2270234" cy="12343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7852726-AE5E-027A-5D11-54D2FEF237CF}"/>
              </a:ext>
            </a:extLst>
          </p:cNvPr>
          <p:cNvCxnSpPr/>
          <p:nvPr/>
        </p:nvCxnSpPr>
        <p:spPr>
          <a:xfrm>
            <a:off x="913706" y="2826064"/>
            <a:ext cx="2270234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3FACC49-887D-8ECE-75F4-EA812BA493F8}"/>
              </a:ext>
            </a:extLst>
          </p:cNvPr>
          <p:cNvSpPr txBox="1"/>
          <p:nvPr/>
        </p:nvSpPr>
        <p:spPr>
          <a:xfrm>
            <a:off x="1177700" y="193698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E8E739F-7710-7765-36A3-B1362106AAB7}"/>
              </a:ext>
            </a:extLst>
          </p:cNvPr>
          <p:cNvSpPr txBox="1"/>
          <p:nvPr/>
        </p:nvSpPr>
        <p:spPr>
          <a:xfrm>
            <a:off x="579423" y="1896323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baseline="-25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08A5D09-94D3-8730-7386-FFB15E8959F9}"/>
              </a:ext>
            </a:extLst>
          </p:cNvPr>
          <p:cNvSpPr txBox="1"/>
          <p:nvPr/>
        </p:nvSpPr>
        <p:spPr>
          <a:xfrm>
            <a:off x="1411154" y="777702"/>
            <a:ext cx="132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rectangular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95A4ADE-5DE4-455D-C206-648994DC2A34}"/>
              </a:ext>
            </a:extLst>
          </p:cNvPr>
          <p:cNvCxnSpPr>
            <a:cxnSpLocks/>
            <a:endCxn id="61" idx="0"/>
          </p:cNvCxnSpPr>
          <p:nvPr/>
        </p:nvCxnSpPr>
        <p:spPr>
          <a:xfrm flipV="1">
            <a:off x="932294" y="1317327"/>
            <a:ext cx="2779" cy="1527325"/>
          </a:xfrm>
          <a:prstGeom prst="line">
            <a:avLst/>
          </a:prstGeom>
          <a:ln w="825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B80465D-F78F-BC63-77CC-7E306F35EA41}"/>
              </a:ext>
            </a:extLst>
          </p:cNvPr>
          <p:cNvCxnSpPr>
            <a:cxnSpLocks/>
            <a:endCxn id="63" idx="0"/>
          </p:cNvCxnSpPr>
          <p:nvPr/>
        </p:nvCxnSpPr>
        <p:spPr>
          <a:xfrm flipV="1">
            <a:off x="3176675" y="1338792"/>
            <a:ext cx="7265" cy="1494646"/>
          </a:xfrm>
          <a:prstGeom prst="line">
            <a:avLst/>
          </a:prstGeom>
          <a:ln w="825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F0DB785-2BA7-E28D-61B6-CCAB009F11DD}"/>
              </a:ext>
            </a:extLst>
          </p:cNvPr>
          <p:cNvSpPr/>
          <p:nvPr/>
        </p:nvSpPr>
        <p:spPr>
          <a:xfrm>
            <a:off x="851439" y="1317327"/>
            <a:ext cx="167268" cy="16598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2B53F62-3C61-59BF-9CDB-0F795549CE84}"/>
              </a:ext>
            </a:extLst>
          </p:cNvPr>
          <p:cNvSpPr/>
          <p:nvPr/>
        </p:nvSpPr>
        <p:spPr>
          <a:xfrm>
            <a:off x="839366" y="2738809"/>
            <a:ext cx="167268" cy="16598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6211440-C1C0-485E-EC05-9C6FE7FB3620}"/>
              </a:ext>
            </a:extLst>
          </p:cNvPr>
          <p:cNvSpPr/>
          <p:nvPr/>
        </p:nvSpPr>
        <p:spPr>
          <a:xfrm>
            <a:off x="3100306" y="1338792"/>
            <a:ext cx="167268" cy="16598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7C17508-1655-7408-B6CE-0904A47311BA}"/>
              </a:ext>
            </a:extLst>
          </p:cNvPr>
          <p:cNvSpPr/>
          <p:nvPr/>
        </p:nvSpPr>
        <p:spPr>
          <a:xfrm>
            <a:off x="3103423" y="2728080"/>
            <a:ext cx="167268" cy="16598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3566431-18B2-98AB-4E29-FA27B2FEB8F2}"/>
              </a:ext>
            </a:extLst>
          </p:cNvPr>
          <p:cNvSpPr txBox="1"/>
          <p:nvPr/>
        </p:nvSpPr>
        <p:spPr>
          <a:xfrm>
            <a:off x="507258" y="1154267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EF24C8-651A-E127-D0CA-EBA99746EEE4}"/>
              </a:ext>
            </a:extLst>
          </p:cNvPr>
          <p:cNvSpPr txBox="1"/>
          <p:nvPr/>
        </p:nvSpPr>
        <p:spPr>
          <a:xfrm>
            <a:off x="602795" y="273880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A62E4B4-C7CA-59B2-7159-6A59C5C1AF59}"/>
              </a:ext>
            </a:extLst>
          </p:cNvPr>
          <p:cNvSpPr txBox="1"/>
          <p:nvPr/>
        </p:nvSpPr>
        <p:spPr>
          <a:xfrm>
            <a:off x="3187614" y="273143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1C08BE5-63C2-40A4-A16A-6DC93444261A}"/>
              </a:ext>
            </a:extLst>
          </p:cNvPr>
          <p:cNvSpPr txBox="1"/>
          <p:nvPr/>
        </p:nvSpPr>
        <p:spPr>
          <a:xfrm>
            <a:off x="3203546" y="120630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ADCB53-886C-356C-F5FB-25CB5EA98F2B}"/>
              </a:ext>
            </a:extLst>
          </p:cNvPr>
          <p:cNvSpPr txBox="1"/>
          <p:nvPr/>
        </p:nvSpPr>
        <p:spPr>
          <a:xfrm>
            <a:off x="442998" y="30838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1F0BE3C-CF1B-0264-30EB-D1B17373D908}"/>
              </a:ext>
            </a:extLst>
          </p:cNvPr>
          <p:cNvCxnSpPr/>
          <p:nvPr/>
        </p:nvCxnSpPr>
        <p:spPr>
          <a:xfrm>
            <a:off x="1492210" y="1595468"/>
            <a:ext cx="0" cy="12035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75FF9DD-4BC2-9D84-8AA4-152712B9C422}"/>
              </a:ext>
            </a:extLst>
          </p:cNvPr>
          <p:cNvCxnSpPr>
            <a:cxnSpLocks/>
          </p:cNvCxnSpPr>
          <p:nvPr/>
        </p:nvCxnSpPr>
        <p:spPr>
          <a:xfrm>
            <a:off x="4072852" y="1545997"/>
            <a:ext cx="457000" cy="13113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7BF332-FCF3-9C67-47C2-0D73C91CAF98}"/>
              </a:ext>
            </a:extLst>
          </p:cNvPr>
          <p:cNvSpPr txBox="1"/>
          <p:nvPr/>
        </p:nvSpPr>
        <p:spPr>
          <a:xfrm>
            <a:off x="1906659" y="2833722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baseline="-25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F49049-7A40-9FB5-126F-DE535C5231B1}"/>
              </a:ext>
            </a:extLst>
          </p:cNvPr>
          <p:cNvSpPr txBox="1"/>
          <p:nvPr/>
        </p:nvSpPr>
        <p:spPr>
          <a:xfrm>
            <a:off x="3179454" y="1896323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baseline="-25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D7DE3-25ED-C7D2-AF3F-B03E8AA3077D}"/>
              </a:ext>
            </a:extLst>
          </p:cNvPr>
          <p:cNvSpPr txBox="1"/>
          <p:nvPr/>
        </p:nvSpPr>
        <p:spPr>
          <a:xfrm>
            <a:off x="5794659" y="2745764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baseline="-25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4C8CB8-A8D7-98DF-18E8-D55C7D5ECF9E}"/>
              </a:ext>
            </a:extLst>
          </p:cNvPr>
          <p:cNvSpPr txBox="1"/>
          <p:nvPr/>
        </p:nvSpPr>
        <p:spPr>
          <a:xfrm>
            <a:off x="7334057" y="1851742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baseline="-25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00D900-615F-11FF-47BA-16AA5B36EF2B}"/>
              </a:ext>
            </a:extLst>
          </p:cNvPr>
          <p:cNvCxnSpPr/>
          <p:nvPr/>
        </p:nvCxnSpPr>
        <p:spPr>
          <a:xfrm>
            <a:off x="4827538" y="1553871"/>
            <a:ext cx="0" cy="120351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6CF52F-F6F9-EBD1-A612-C8CE309C88EB}"/>
              </a:ext>
            </a:extLst>
          </p:cNvPr>
          <p:cNvCxnSpPr/>
          <p:nvPr/>
        </p:nvCxnSpPr>
        <p:spPr>
          <a:xfrm>
            <a:off x="7069568" y="1566933"/>
            <a:ext cx="0" cy="120351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9197C870-0AB0-476F-118D-A26C144CBEC6}"/>
              </a:ext>
            </a:extLst>
          </p:cNvPr>
          <p:cNvSpPr/>
          <p:nvPr/>
        </p:nvSpPr>
        <p:spPr>
          <a:xfrm>
            <a:off x="4732259" y="2715989"/>
            <a:ext cx="167268" cy="16598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4BD0D7B-F64E-5D71-D3D4-6F57E5D63C42}"/>
              </a:ext>
            </a:extLst>
          </p:cNvPr>
          <p:cNvSpPr/>
          <p:nvPr/>
        </p:nvSpPr>
        <p:spPr>
          <a:xfrm>
            <a:off x="6996316" y="2705260"/>
            <a:ext cx="167268" cy="16598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A4222F-12FA-24EA-7C80-7C92C1795F4B}"/>
              </a:ext>
            </a:extLst>
          </p:cNvPr>
          <p:cNvSpPr txBox="1"/>
          <p:nvPr/>
        </p:nvSpPr>
        <p:spPr>
          <a:xfrm>
            <a:off x="4472142" y="153986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57FB46-2EB6-8AB9-2EEB-4CD722EE74C2}"/>
              </a:ext>
            </a:extLst>
          </p:cNvPr>
          <p:cNvSpPr txBox="1"/>
          <p:nvPr/>
        </p:nvSpPr>
        <p:spPr>
          <a:xfrm>
            <a:off x="5743964" y="193992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C5AB61-FC48-2E55-EE55-B05D2B9AAABD}"/>
              </a:ext>
            </a:extLst>
          </p:cNvPr>
          <p:cNvSpPr txBox="1"/>
          <p:nvPr/>
        </p:nvSpPr>
        <p:spPr>
          <a:xfrm>
            <a:off x="7004950" y="156182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0E4FFE-1B0D-A0E1-BC29-4A08A5C62DEF}"/>
              </a:ext>
            </a:extLst>
          </p:cNvPr>
          <p:cNvSpPr txBox="1"/>
          <p:nvPr/>
        </p:nvSpPr>
        <p:spPr>
          <a:xfrm>
            <a:off x="3974348" y="210784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9929AE-6A00-D606-1490-E58F51F2AD18}"/>
              </a:ext>
            </a:extLst>
          </p:cNvPr>
          <p:cNvCxnSpPr>
            <a:cxnSpLocks/>
          </p:cNvCxnSpPr>
          <p:nvPr/>
        </p:nvCxnSpPr>
        <p:spPr>
          <a:xfrm>
            <a:off x="6690636" y="1568917"/>
            <a:ext cx="0" cy="12441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383980-BB4D-E66E-BF8E-0483343DEA5C}"/>
              </a:ext>
            </a:extLst>
          </p:cNvPr>
          <p:cNvCxnSpPr>
            <a:cxnSpLocks/>
          </p:cNvCxnSpPr>
          <p:nvPr/>
        </p:nvCxnSpPr>
        <p:spPr>
          <a:xfrm>
            <a:off x="4833699" y="3175113"/>
            <a:ext cx="22431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2A2CCD-CFD6-F579-DC9E-77C685B67786}"/>
              </a:ext>
            </a:extLst>
          </p:cNvPr>
          <p:cNvSpPr txBox="1"/>
          <p:nvPr/>
        </p:nvSpPr>
        <p:spPr>
          <a:xfrm>
            <a:off x="5779161" y="312949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BCC0B3-2891-6A06-CE98-07753F7151C1}"/>
              </a:ext>
            </a:extLst>
          </p:cNvPr>
          <p:cNvCxnSpPr>
            <a:cxnSpLocks/>
          </p:cNvCxnSpPr>
          <p:nvPr/>
        </p:nvCxnSpPr>
        <p:spPr>
          <a:xfrm flipV="1">
            <a:off x="7496871" y="1561823"/>
            <a:ext cx="432436" cy="12822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A31489-BEEF-F5B7-CCBC-F9DA33A9169A}"/>
              </a:ext>
            </a:extLst>
          </p:cNvPr>
          <p:cNvSpPr txBox="1"/>
          <p:nvPr/>
        </p:nvSpPr>
        <p:spPr>
          <a:xfrm>
            <a:off x="7611471" y="221955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92057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30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Langevin, Christian D</dc:creator>
  <cp:lastModifiedBy>Langevin, Christian D</cp:lastModifiedBy>
  <cp:revision>12</cp:revision>
  <dcterms:created xsi:type="dcterms:W3CDTF">2024-02-26T14:36:04Z</dcterms:created>
  <dcterms:modified xsi:type="dcterms:W3CDTF">2024-03-04T18:33:51Z</dcterms:modified>
</cp:coreProperties>
</file>