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60" r:id="rId3"/>
    <p:sldId id="256" r:id="rId4"/>
    <p:sldId id="259" r:id="rId5"/>
    <p:sldId id="265" r:id="rId6"/>
    <p:sldId id="267" r:id="rId7"/>
    <p:sldId id="257" r:id="rId8"/>
    <p:sldId id="258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3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6F8E9-98BE-D54E-9A0B-E03EDFA78931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5A5E2-A840-1E4E-A4BF-FDF5BC1E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5A5E2-A840-1E4E-A4BF-FDF5BC1E75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F1AA-7DEF-7208-C4CF-9EDC10C50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8523D-AE2E-6552-08BB-A65DB554E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4304-362C-36A0-412A-9530C17E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328F-1E3B-6DEC-0B5E-1904D6E6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D936-99D0-BD7C-10F6-5A6666E8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D761-62E1-F290-5317-8FE05FB7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3D2BD-2E2E-9381-E139-79E50D4B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6B55-CE5E-4062-8412-8699B1A5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A7A0-EC0D-D372-2C16-54DB1D7D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1B46-7A51-22CB-6111-B92792AF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B4A3A-EDA6-2272-08BF-9D56890DE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56EA2-9B8E-E7C5-C6FF-47EC17480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E3B1-264B-9F89-200A-D090BE35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53D0-BEA9-A00F-BB82-8C0A600E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BCFB-F20D-EE11-DA66-B5EE637E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E494-57B2-47E4-8073-3DACAA8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A83D-8B25-DBCF-8792-C02C2423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C67E-F797-E58A-21B8-446CBF41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404A-5137-5D15-2186-C0D4BBC7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43AC-72A1-8C78-9389-F1458481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A819-A8F8-7DC7-FA62-3B51BB2F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150F-5BAD-999A-4603-C772476B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1238-BB24-5694-F75D-40D2C1B1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CB75-AD73-065D-7343-9385047C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58C2-2C40-B49A-3357-9ECAE9E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6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9746-1D4E-F679-774A-2646FE31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B1B5-061A-F96B-B31B-637534B7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1001D-AFA9-A0A8-5391-156B3CAD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9B5C-C696-1AA9-59C3-EC0681BA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A005C-80B6-3C7E-23EB-5EC43D08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38B1A-464A-E2EA-6F4D-4A9C42C8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A413-BFE4-B7D7-4C4D-125198E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74629-548B-6CA1-5950-42F71342E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9ED86-7916-C2F9-9060-24A064986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4BC19-5B7E-1AA0-F6B1-39C63ADD0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D2892-6A7E-1318-9B69-E94E8557F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74096-9B06-23F1-4349-2855CB1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0A2A2-3A9C-573B-8971-EBFCC44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1524D-491E-4B69-3988-93F678E1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0FD2-163E-70B9-A54B-A12F389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AEDB1-B117-379D-F8DF-5BC9799D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6C39-00DC-5923-6FE5-A932ACFD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F02A-4F8E-8DB9-B4FA-D8EECA8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7762E-9444-E04F-82C0-F28B5414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198EB-C054-4045-099B-D109CB7B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DCC79-460E-65C1-4638-8EE1CD5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113E-C9AA-E965-5585-2BE6B916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2BB0-9049-A04B-8353-69514875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15DEA-77D9-F7DD-E188-977B279E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A46F4-9282-B2E1-0BBD-74EF7163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8463C-8368-BC34-1C7A-9BC07D21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CA8C7-A962-0066-5EFA-DEED8C2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3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DC3-6A7D-F889-592C-37389E86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4A5D7-EEC9-9634-804A-1400607F5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5177-3E9A-0499-528F-732340B8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C3F5F-06FE-EE6F-77A5-806ED25D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EA0A-2946-F98A-4222-9D6B46D9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7BC2-05F2-0351-3F3B-BF0DD1EF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9375E-9383-8906-34B9-CA7C8B41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0517-824D-8AD0-387F-1A323055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997E-8193-AB08-EE04-08AB241E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6CFE-347A-2B40-B6BF-59BDA4CA681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48B8-AD10-869D-E299-3EA365254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9228-3D89-9EFB-9873-EDC280E45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1A8D-7123-F743-A8A4-65EA1CE7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CC64-0B1A-1BCB-B598-801C6C9B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EF6B-F867-C79D-20F2-B6D12702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our Input Data Model?</a:t>
            </a:r>
          </a:p>
          <a:p>
            <a:r>
              <a:rPr lang="en-US" dirty="0"/>
              <a:t>How do we represent our input so that it can be ”filled” from</a:t>
            </a:r>
          </a:p>
          <a:p>
            <a:pPr lvl="1"/>
            <a:r>
              <a:rPr lang="en-US" dirty="0"/>
              <a:t>MODFLOW 6 Input file</a:t>
            </a:r>
          </a:p>
          <a:p>
            <a:pPr lvl="1"/>
            <a:r>
              <a:rPr lang="en-US" dirty="0" err="1"/>
              <a:t>NetCDF</a:t>
            </a:r>
            <a:endParaRPr lang="en-US" dirty="0"/>
          </a:p>
          <a:p>
            <a:pPr lvl="1"/>
            <a:r>
              <a:rPr lang="en-US" dirty="0"/>
              <a:t>A Python call</a:t>
            </a:r>
          </a:p>
          <a:p>
            <a:r>
              <a:rPr lang="en-US" dirty="0" err="1"/>
              <a:t>Flopy</a:t>
            </a:r>
            <a:r>
              <a:rPr lang="en-US" dirty="0"/>
              <a:t> has a way of representing all MODFLOW 6 input.  Is there anything we can learn from that?  How could we send a </a:t>
            </a:r>
            <a:r>
              <a:rPr lang="en-US" dirty="0" err="1"/>
              <a:t>flopy</a:t>
            </a:r>
            <a:r>
              <a:rPr lang="en-US" dirty="0"/>
              <a:t> mf6 variable through the API and into mf6?  Setters/getters?  Constructors?</a:t>
            </a:r>
          </a:p>
        </p:txBody>
      </p:sp>
    </p:spTree>
    <p:extLst>
      <p:ext uri="{BB962C8B-B14F-4D97-AF65-F5344CB8AC3E}">
        <p14:creationId xmlns:p14="http://schemas.microsoft.com/office/powerpoint/2010/main" val="142884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31FD64-0AC4-862E-8FAB-883AE4F9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2" y="1041400"/>
            <a:ext cx="4381500" cy="477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A8FEBD-6BB3-40C9-E00C-4A0C3A41518F}"/>
              </a:ext>
            </a:extLst>
          </p:cNvPr>
          <p:cNvSpPr txBox="1"/>
          <p:nvPr/>
        </p:nvSpPr>
        <p:spPr>
          <a:xfrm>
            <a:off x="5537357" y="1354162"/>
            <a:ext cx="2804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 err="1"/>
              <a:t>icelltype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K11</a:t>
            </a:r>
          </a:p>
          <a:p>
            <a:endParaRPr lang="en-US" sz="1600" dirty="0"/>
          </a:p>
          <a:p>
            <a:r>
              <a:rPr lang="en-US" sz="1600" dirty="0"/>
              <a:t>K22</a:t>
            </a:r>
          </a:p>
          <a:p>
            <a:endParaRPr lang="en-US" sz="1600" dirty="0"/>
          </a:p>
          <a:p>
            <a:r>
              <a:rPr lang="en-US" sz="1600" dirty="0"/>
              <a:t>K33</a:t>
            </a:r>
          </a:p>
          <a:p>
            <a:endParaRPr lang="en-US" sz="1600" dirty="0"/>
          </a:p>
          <a:p>
            <a:r>
              <a:rPr lang="en-US" sz="1600" dirty="0"/>
              <a:t>Angle1</a:t>
            </a:r>
          </a:p>
          <a:p>
            <a:endParaRPr lang="en-US" sz="1600" dirty="0"/>
          </a:p>
          <a:p>
            <a:r>
              <a:rPr lang="en-US" sz="1600" dirty="0"/>
              <a:t>Angle2</a:t>
            </a:r>
          </a:p>
          <a:p>
            <a:endParaRPr lang="en-US" sz="1600" dirty="0"/>
          </a:p>
          <a:p>
            <a:r>
              <a:rPr lang="en-US" sz="1600" dirty="0"/>
              <a:t>Angle3</a:t>
            </a:r>
          </a:p>
          <a:p>
            <a:endParaRPr lang="en-US" sz="1600" dirty="0"/>
          </a:p>
          <a:p>
            <a:r>
              <a:rPr lang="en-US" sz="1600" dirty="0" err="1"/>
              <a:t>wetdry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206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CDE9-E68A-F0EB-8159-8AC39456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DEF1-DB93-7B0A-D214-226121A4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GwfInput</a:t>
            </a:r>
            <a:r>
              <a:rPr lang="en-US" dirty="0"/>
              <a:t>(</a:t>
            </a:r>
            <a:r>
              <a:rPr lang="en-US" dirty="0" err="1"/>
              <a:t>npackages</a:t>
            </a:r>
            <a:r>
              <a:rPr lang="en-US" dirty="0"/>
              <a:t>) from </a:t>
            </a:r>
            <a:r>
              <a:rPr lang="en-US" dirty="0" err="1"/>
              <a:t>namefile</a:t>
            </a:r>
            <a:endParaRPr lang="en-US" dirty="0"/>
          </a:p>
          <a:p>
            <a:pPr lvl="1"/>
            <a:r>
              <a:rPr lang="en-US" dirty="0"/>
              <a:t>Construct </a:t>
            </a:r>
            <a:r>
              <a:rPr lang="en-US" dirty="0" err="1"/>
              <a:t>DisInput</a:t>
            </a:r>
            <a:r>
              <a:rPr lang="en-US" dirty="0"/>
              <a:t> first</a:t>
            </a:r>
          </a:p>
          <a:p>
            <a:pPr lvl="1"/>
            <a:r>
              <a:rPr lang="en-US" dirty="0"/>
              <a:t>Then construct </a:t>
            </a:r>
            <a:r>
              <a:rPr lang="en-US" dirty="0" err="1"/>
              <a:t>NpfInput</a:t>
            </a:r>
            <a:r>
              <a:rPr lang="en-US" dirty="0"/>
              <a:t>, </a:t>
            </a:r>
            <a:r>
              <a:rPr lang="en-US" dirty="0" err="1"/>
              <a:t>IcInput</a:t>
            </a:r>
            <a:r>
              <a:rPr lang="en-US" dirty="0"/>
              <a:t>, </a:t>
            </a:r>
            <a:r>
              <a:rPr lang="en-US" dirty="0" err="1"/>
              <a:t>OcInput</a:t>
            </a:r>
            <a:r>
              <a:rPr lang="en-US" dirty="0"/>
              <a:t>, </a:t>
            </a:r>
            <a:r>
              <a:rPr lang="en-US" dirty="0" err="1"/>
              <a:t>ChdInput</a:t>
            </a:r>
            <a:r>
              <a:rPr lang="en-US" dirty="0"/>
              <a:t>, …</a:t>
            </a:r>
          </a:p>
          <a:p>
            <a:r>
              <a:rPr lang="en-US" dirty="0"/>
              <a:t>Construct </a:t>
            </a:r>
            <a:r>
              <a:rPr lang="en-US" dirty="0" err="1"/>
              <a:t>Gwf</a:t>
            </a:r>
            <a:r>
              <a:rPr lang="en-US" dirty="0"/>
              <a:t> Packages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Should </a:t>
            </a:r>
            <a:r>
              <a:rPr lang="en-US" dirty="0" err="1"/>
              <a:t>GwfPackages</a:t>
            </a:r>
            <a:r>
              <a:rPr lang="en-US" dirty="0"/>
              <a:t> point to data in the Input classes? Or should we copy the data in, and then destroy the Input objects?</a:t>
            </a:r>
          </a:p>
          <a:p>
            <a:pPr lvl="1"/>
            <a:r>
              <a:rPr lang="en-US" dirty="0"/>
              <a:t>What do we do about </a:t>
            </a:r>
            <a:r>
              <a:rPr lang="en-US" dirty="0" err="1"/>
              <a:t>subpackages</a:t>
            </a:r>
            <a:r>
              <a:rPr lang="en-US" dirty="0"/>
              <a:t>?  </a:t>
            </a:r>
          </a:p>
          <a:p>
            <a:pPr lvl="2"/>
            <a:r>
              <a:rPr lang="en-US" dirty="0"/>
              <a:t>TVK, TVS, TS6, OBS6, </a:t>
            </a:r>
          </a:p>
          <a:p>
            <a:pPr lvl="2"/>
            <a:r>
              <a:rPr lang="en-US" dirty="0"/>
              <a:t>GNC6, MVR6</a:t>
            </a:r>
          </a:p>
        </p:txBody>
      </p:sp>
    </p:spTree>
    <p:extLst>
      <p:ext uri="{BB962C8B-B14F-4D97-AF65-F5344CB8AC3E}">
        <p14:creationId xmlns:p14="http://schemas.microsoft.com/office/powerpoint/2010/main" val="142135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2E2C-842A-2F64-A45E-0DE5CE72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2CC9-72EB-3FE1-F050-869773F7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 on constructing </a:t>
            </a:r>
            <a:r>
              <a:rPr lang="en-US" dirty="0" err="1"/>
              <a:t>DisInput</a:t>
            </a:r>
            <a:r>
              <a:rPr lang="en-US" dirty="0"/>
              <a:t>, </a:t>
            </a:r>
            <a:r>
              <a:rPr lang="en-US" dirty="0" err="1"/>
              <a:t>NpfInput</a:t>
            </a:r>
            <a:r>
              <a:rPr lang="en-US" dirty="0"/>
              <a:t>, </a:t>
            </a:r>
            <a:r>
              <a:rPr lang="en-US" dirty="0" err="1"/>
              <a:t>IcInput</a:t>
            </a:r>
            <a:r>
              <a:rPr lang="en-US" dirty="0"/>
              <a:t>, and </a:t>
            </a:r>
            <a:r>
              <a:rPr lang="en-US" dirty="0" err="1"/>
              <a:t>ChdInput</a:t>
            </a:r>
            <a:r>
              <a:rPr lang="en-US" dirty="0"/>
              <a:t> from a </a:t>
            </a:r>
            <a:r>
              <a:rPr lang="en-US" dirty="0" err="1"/>
              <a:t>chararray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Chararray</a:t>
            </a:r>
            <a:r>
              <a:rPr lang="en-US" dirty="0"/>
              <a:t>(1) = “DIS6 </a:t>
            </a:r>
            <a:r>
              <a:rPr lang="en-US" dirty="0" err="1"/>
              <a:t>mymodel.dis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Chararray</a:t>
            </a:r>
            <a:r>
              <a:rPr lang="en-US" dirty="0"/>
              <a:t>(2) = “NPF6 </a:t>
            </a:r>
            <a:r>
              <a:rPr lang="en-US" dirty="0" err="1"/>
              <a:t>mymodel.npf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Chararray</a:t>
            </a:r>
            <a:r>
              <a:rPr lang="en-US" dirty="0"/>
              <a:t>(3) = “IC6 </a:t>
            </a:r>
            <a:r>
              <a:rPr lang="en-US" dirty="0" err="1"/>
              <a:t>mymodel.ic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Chararray</a:t>
            </a:r>
            <a:r>
              <a:rPr lang="en-US" dirty="0"/>
              <a:t>(4) = “CHD6 </a:t>
            </a:r>
            <a:r>
              <a:rPr lang="en-US" dirty="0" err="1"/>
              <a:t>mymodel.ic</a:t>
            </a:r>
            <a:r>
              <a:rPr lang="en-US" dirty="0"/>
              <a:t>”</a:t>
            </a:r>
          </a:p>
          <a:p>
            <a:r>
              <a:rPr lang="en-US" dirty="0"/>
              <a:t>Work on constructing </a:t>
            </a:r>
            <a:r>
              <a:rPr lang="en-US" dirty="0" err="1"/>
              <a:t>GwfDis</a:t>
            </a:r>
            <a:r>
              <a:rPr lang="en-US" dirty="0"/>
              <a:t>, </a:t>
            </a:r>
            <a:r>
              <a:rPr lang="en-US" dirty="0" err="1"/>
              <a:t>GwfNpf</a:t>
            </a:r>
            <a:r>
              <a:rPr lang="en-US" dirty="0"/>
              <a:t>, </a:t>
            </a:r>
            <a:r>
              <a:rPr lang="en-US" dirty="0" err="1"/>
              <a:t>GwfIc</a:t>
            </a:r>
            <a:r>
              <a:rPr lang="en-US" dirty="0"/>
              <a:t>, and </a:t>
            </a:r>
            <a:r>
              <a:rPr lang="en-US" dirty="0" err="1"/>
              <a:t>GwfChd</a:t>
            </a:r>
            <a:r>
              <a:rPr lang="en-US" dirty="0"/>
              <a:t> from the Input data.  This construction should replace CR, DF, AR routines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construct_dis</a:t>
            </a:r>
            <a:r>
              <a:rPr lang="en-US" dirty="0"/>
              <a:t>(dis, </a:t>
            </a:r>
            <a:r>
              <a:rPr lang="en-US" dirty="0" err="1"/>
              <a:t>dis_input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construct_npf</a:t>
            </a:r>
            <a:r>
              <a:rPr lang="en-US" dirty="0"/>
              <a:t>(</a:t>
            </a:r>
            <a:r>
              <a:rPr lang="en-US" dirty="0" err="1"/>
              <a:t>npf</a:t>
            </a:r>
            <a:r>
              <a:rPr lang="en-US" dirty="0"/>
              <a:t>, </a:t>
            </a:r>
            <a:r>
              <a:rPr lang="en-US" dirty="0" err="1"/>
              <a:t>npf_input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construct_ic</a:t>
            </a:r>
            <a:r>
              <a:rPr lang="en-US" dirty="0"/>
              <a:t>(</a:t>
            </a:r>
            <a:r>
              <a:rPr lang="en-US" dirty="0" err="1"/>
              <a:t>ic</a:t>
            </a:r>
            <a:r>
              <a:rPr lang="en-US" dirty="0"/>
              <a:t>, </a:t>
            </a:r>
            <a:r>
              <a:rPr lang="en-US" dirty="0" err="1"/>
              <a:t>ic_input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construct_chd</a:t>
            </a:r>
            <a:r>
              <a:rPr lang="en-US" dirty="0"/>
              <a:t>(</a:t>
            </a:r>
            <a:r>
              <a:rPr lang="en-US" dirty="0" err="1"/>
              <a:t>chd</a:t>
            </a:r>
            <a:r>
              <a:rPr lang="en-US" dirty="0"/>
              <a:t>, </a:t>
            </a:r>
            <a:r>
              <a:rPr lang="en-US" dirty="0" err="1"/>
              <a:t>chd_input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8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5E29-14C3-CBAE-00AC-52F357A8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MODFLOW 6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BE6-F8C0-ACB3-BF9C-28B5D2AB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Integer (array if shape is specified)</a:t>
            </a:r>
          </a:p>
          <a:p>
            <a:r>
              <a:rPr lang="en-US" dirty="0"/>
              <a:t>Double precision (array if shape is specified)</a:t>
            </a:r>
          </a:p>
          <a:p>
            <a:r>
              <a:rPr lang="en-US" dirty="0"/>
              <a:t>Record</a:t>
            </a:r>
          </a:p>
          <a:p>
            <a:r>
              <a:rPr lang="en-US" dirty="0" err="1"/>
              <a:t>Recordrepeating</a:t>
            </a:r>
            <a:endParaRPr lang="en-US" dirty="0"/>
          </a:p>
          <a:p>
            <a:r>
              <a:rPr lang="en-US" dirty="0" err="1"/>
              <a:t>Recarray</a:t>
            </a:r>
            <a:endParaRPr lang="en-US" dirty="0"/>
          </a:p>
          <a:p>
            <a:r>
              <a:rPr lang="en-US" dirty="0" err="1"/>
              <a:t>Keystring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4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6EDDED-FC86-9334-D4D1-06BEEE87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Manager Option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0A513-DF70-3684-074C-6F16744999DE}"/>
              </a:ext>
            </a:extLst>
          </p:cNvPr>
          <p:cNvSpPr/>
          <p:nvPr/>
        </p:nvSpPr>
        <p:spPr>
          <a:xfrm>
            <a:off x="1117548" y="3333550"/>
            <a:ext cx="1869492" cy="78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7A0376-4541-B99E-AA7E-E048F65EAD1D}"/>
              </a:ext>
            </a:extLst>
          </p:cNvPr>
          <p:cNvSpPr/>
          <p:nvPr/>
        </p:nvSpPr>
        <p:spPr>
          <a:xfrm>
            <a:off x="4747182" y="2735461"/>
            <a:ext cx="1869492" cy="226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EC958-DEE9-45B9-1850-615288D47A0A}"/>
              </a:ext>
            </a:extLst>
          </p:cNvPr>
          <p:cNvSpPr/>
          <p:nvPr/>
        </p:nvSpPr>
        <p:spPr>
          <a:xfrm>
            <a:off x="8371788" y="3333551"/>
            <a:ext cx="1869492" cy="78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Object</a:t>
            </a:r>
          </a:p>
        </p:txBody>
      </p:sp>
    </p:spTree>
    <p:extLst>
      <p:ext uri="{BB962C8B-B14F-4D97-AF65-F5344CB8AC3E}">
        <p14:creationId xmlns:p14="http://schemas.microsoft.com/office/powerpoint/2010/main" val="29957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6EDDED-FC86-9334-D4D1-06BEEE87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Derived-Type Intermediary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0A513-DF70-3684-074C-6F16744999DE}"/>
              </a:ext>
            </a:extLst>
          </p:cNvPr>
          <p:cNvSpPr/>
          <p:nvPr/>
        </p:nvSpPr>
        <p:spPr>
          <a:xfrm>
            <a:off x="1117548" y="3333550"/>
            <a:ext cx="1869492" cy="78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7A0376-4541-B99E-AA7E-E048F65EAD1D}"/>
              </a:ext>
            </a:extLst>
          </p:cNvPr>
          <p:cNvSpPr/>
          <p:nvPr/>
        </p:nvSpPr>
        <p:spPr>
          <a:xfrm>
            <a:off x="4534051" y="1997112"/>
            <a:ext cx="1869492" cy="118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Type</a:t>
            </a:r>
          </a:p>
          <a:p>
            <a:pPr algn="ctr"/>
            <a:r>
              <a:rPr lang="en-US" dirty="0"/>
              <a:t>(options)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EC958-DEE9-45B9-1850-615288D47A0A}"/>
              </a:ext>
            </a:extLst>
          </p:cNvPr>
          <p:cNvSpPr/>
          <p:nvPr/>
        </p:nvSpPr>
        <p:spPr>
          <a:xfrm>
            <a:off x="8371788" y="3333551"/>
            <a:ext cx="1869492" cy="78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684FA2-AF1E-3699-33C2-D6C6C1C463BD}"/>
              </a:ext>
            </a:extLst>
          </p:cNvPr>
          <p:cNvSpPr/>
          <p:nvPr/>
        </p:nvSpPr>
        <p:spPr>
          <a:xfrm>
            <a:off x="4534051" y="3676331"/>
            <a:ext cx="1869492" cy="118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Type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griddata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586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6EDDED-FC86-9334-D4D1-06BEEE87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44651"/>
            <a:ext cx="10515600" cy="1325563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0A513-DF70-3684-074C-6F16744999DE}"/>
              </a:ext>
            </a:extLst>
          </p:cNvPr>
          <p:cNvSpPr/>
          <p:nvPr/>
        </p:nvSpPr>
        <p:spPr>
          <a:xfrm>
            <a:off x="1064948" y="1499411"/>
            <a:ext cx="1869492" cy="784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MODFLOW 6 Input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EC958-DEE9-45B9-1850-615288D47A0A}"/>
              </a:ext>
            </a:extLst>
          </p:cNvPr>
          <p:cNvSpPr/>
          <p:nvPr/>
        </p:nvSpPr>
        <p:spPr>
          <a:xfrm>
            <a:off x="4430598" y="5831653"/>
            <a:ext cx="2630078" cy="7849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9FA64-AD8B-27C4-A22F-448EFEAE0C2E}"/>
              </a:ext>
            </a:extLst>
          </p:cNvPr>
          <p:cNvSpPr/>
          <p:nvPr/>
        </p:nvSpPr>
        <p:spPr>
          <a:xfrm>
            <a:off x="4816855" y="1498277"/>
            <a:ext cx="1869492" cy="784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NetCDF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Input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1C99C-98DE-9AB6-9A13-DF7C212E5AA7}"/>
              </a:ext>
            </a:extLst>
          </p:cNvPr>
          <p:cNvSpPr/>
          <p:nvPr/>
        </p:nvSpPr>
        <p:spPr>
          <a:xfrm>
            <a:off x="9348719" y="314962"/>
            <a:ext cx="1869492" cy="7849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Injection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87BCD-EB19-F17C-69CE-D5D66CBCEC50}"/>
              </a:ext>
            </a:extLst>
          </p:cNvPr>
          <p:cNvSpPr/>
          <p:nvPr/>
        </p:nvSpPr>
        <p:spPr>
          <a:xfrm>
            <a:off x="8232893" y="1498277"/>
            <a:ext cx="1869492" cy="784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Manager (new instance?)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79FC9-340E-CC77-ED5E-83A7E0F985D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99694" y="2284350"/>
            <a:ext cx="3745943" cy="79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85067B-36D3-96FD-A73A-FECE723FFC8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45637" y="2283216"/>
            <a:ext cx="5964" cy="79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738759-8044-2CFC-906B-AEE2FAE7B14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45637" y="2283216"/>
            <a:ext cx="3422002" cy="79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93D094-8B49-105C-EB2F-10ECECBA058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167639" y="1099901"/>
            <a:ext cx="1115826" cy="39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62E997-BF8B-0F0C-63BB-21C786425E7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745637" y="5616138"/>
            <a:ext cx="0" cy="21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6E4D7E8-1696-6A08-E8E9-6749BEA19C1D}"/>
              </a:ext>
            </a:extLst>
          </p:cNvPr>
          <p:cNvSpPr/>
          <p:nvPr/>
        </p:nvSpPr>
        <p:spPr>
          <a:xfrm>
            <a:off x="3079063" y="2423295"/>
            <a:ext cx="1470581" cy="431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From Mf6 input Constructor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C3EF7C-D6B4-0CB9-AFEB-BA9C23DB9A01}"/>
              </a:ext>
            </a:extLst>
          </p:cNvPr>
          <p:cNvSpPr/>
          <p:nvPr/>
        </p:nvSpPr>
        <p:spPr>
          <a:xfrm>
            <a:off x="4975784" y="2435088"/>
            <a:ext cx="1470581" cy="431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From </a:t>
            </a:r>
            <a:r>
              <a:rPr lang="en-US" sz="1100" dirty="0" err="1"/>
              <a:t>NetCDF</a:t>
            </a:r>
            <a:r>
              <a:rPr lang="en-US" sz="1100" dirty="0"/>
              <a:t> Constructor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5A7724-14E1-6C64-3C2E-A017FB84CD0C}"/>
              </a:ext>
            </a:extLst>
          </p:cNvPr>
          <p:cNvSpPr/>
          <p:nvPr/>
        </p:nvSpPr>
        <p:spPr>
          <a:xfrm>
            <a:off x="6892610" y="2435087"/>
            <a:ext cx="1470581" cy="431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From Memory Constructor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B95AFF-857A-E9B1-DD69-B88DE496E3D1}"/>
              </a:ext>
            </a:extLst>
          </p:cNvPr>
          <p:cNvSpPr/>
          <p:nvPr/>
        </p:nvSpPr>
        <p:spPr>
          <a:xfrm>
            <a:off x="4717417" y="3078947"/>
            <a:ext cx="2056441" cy="24638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Derived Type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GwfDisInputDataType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58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6EDDED-FC86-9334-D4D1-06BEEE87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44651"/>
            <a:ext cx="10515600" cy="1325563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0A513-DF70-3684-074C-6F16744999DE}"/>
              </a:ext>
            </a:extLst>
          </p:cNvPr>
          <p:cNvSpPr/>
          <p:nvPr/>
        </p:nvSpPr>
        <p:spPr>
          <a:xfrm>
            <a:off x="1064948" y="1499411"/>
            <a:ext cx="1869492" cy="784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MODFLOW 6 Input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EC958-DEE9-45B9-1850-615288D47A0A}"/>
              </a:ext>
            </a:extLst>
          </p:cNvPr>
          <p:cNvSpPr/>
          <p:nvPr/>
        </p:nvSpPr>
        <p:spPr>
          <a:xfrm>
            <a:off x="4430598" y="5831653"/>
            <a:ext cx="2630078" cy="7849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9FA64-AD8B-27C4-A22F-448EFEAE0C2E}"/>
              </a:ext>
            </a:extLst>
          </p:cNvPr>
          <p:cNvSpPr/>
          <p:nvPr/>
        </p:nvSpPr>
        <p:spPr>
          <a:xfrm>
            <a:off x="4816855" y="1498277"/>
            <a:ext cx="1869492" cy="784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NetCDF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Input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1C99C-98DE-9AB6-9A13-DF7C212E5AA7}"/>
              </a:ext>
            </a:extLst>
          </p:cNvPr>
          <p:cNvSpPr/>
          <p:nvPr/>
        </p:nvSpPr>
        <p:spPr>
          <a:xfrm>
            <a:off x="9348719" y="314962"/>
            <a:ext cx="1869492" cy="7849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Injection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87BCD-EB19-F17C-69CE-D5D66CBCEC50}"/>
              </a:ext>
            </a:extLst>
          </p:cNvPr>
          <p:cNvSpPr/>
          <p:nvPr/>
        </p:nvSpPr>
        <p:spPr>
          <a:xfrm>
            <a:off x="8232893" y="1498277"/>
            <a:ext cx="1869492" cy="784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Manager (new instance?)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79FC9-340E-CC77-ED5E-83A7E0F985D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99694" y="2284350"/>
            <a:ext cx="3745943" cy="79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85067B-36D3-96FD-A73A-FECE723FFC8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45637" y="2283216"/>
            <a:ext cx="5964" cy="79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738759-8044-2CFC-906B-AEE2FAE7B143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8363191" y="2283216"/>
            <a:ext cx="804448" cy="150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93D094-8B49-105C-EB2F-10ECECBA058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167639" y="1099901"/>
            <a:ext cx="1115826" cy="39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62E997-BF8B-0F0C-63BB-21C786425E7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745637" y="5616138"/>
            <a:ext cx="0" cy="21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6E4D7E8-1696-6A08-E8E9-6749BEA19C1D}"/>
              </a:ext>
            </a:extLst>
          </p:cNvPr>
          <p:cNvSpPr/>
          <p:nvPr/>
        </p:nvSpPr>
        <p:spPr>
          <a:xfrm>
            <a:off x="3079063" y="2423295"/>
            <a:ext cx="1470581" cy="431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From Mf6 input Constructor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C3EF7C-D6B4-0CB9-AFEB-BA9C23DB9A01}"/>
              </a:ext>
            </a:extLst>
          </p:cNvPr>
          <p:cNvSpPr/>
          <p:nvPr/>
        </p:nvSpPr>
        <p:spPr>
          <a:xfrm>
            <a:off x="4975784" y="2435088"/>
            <a:ext cx="1470581" cy="431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From </a:t>
            </a:r>
            <a:r>
              <a:rPr lang="en-US" sz="1100" dirty="0" err="1"/>
              <a:t>NetCDF</a:t>
            </a:r>
            <a:r>
              <a:rPr lang="en-US" sz="1100" dirty="0"/>
              <a:t> Constructor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5A7724-14E1-6C64-3C2E-A017FB84CD0C}"/>
              </a:ext>
            </a:extLst>
          </p:cNvPr>
          <p:cNvSpPr/>
          <p:nvPr/>
        </p:nvSpPr>
        <p:spPr>
          <a:xfrm>
            <a:off x="6892610" y="2435087"/>
            <a:ext cx="1470581" cy="431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From Memory Constructor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B95AFF-857A-E9B1-DD69-B88DE496E3D1}"/>
              </a:ext>
            </a:extLst>
          </p:cNvPr>
          <p:cNvSpPr/>
          <p:nvPr/>
        </p:nvSpPr>
        <p:spPr>
          <a:xfrm>
            <a:off x="4717417" y="3078947"/>
            <a:ext cx="2056441" cy="24638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Derived Type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GwfDisInputDataType</a:t>
            </a:r>
            <a:r>
              <a:rPr lang="en-US" sz="1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6A4A3-338C-BB4B-E5C3-817A74177A92}"/>
              </a:ext>
            </a:extLst>
          </p:cNvPr>
          <p:cNvSpPr/>
          <p:nvPr/>
        </p:nvSpPr>
        <p:spPr>
          <a:xfrm>
            <a:off x="7428445" y="3789846"/>
            <a:ext cx="1869492" cy="784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Manager (new instance?)</a:t>
            </a:r>
          </a:p>
        </p:txBody>
      </p:sp>
    </p:spTree>
    <p:extLst>
      <p:ext uri="{BB962C8B-B14F-4D97-AF65-F5344CB8AC3E}">
        <p14:creationId xmlns:p14="http://schemas.microsoft.com/office/powerpoint/2010/main" val="17030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EAF31-5D2C-E98F-5404-C47CAD9A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14E24-A092-AA58-9114-70115A7E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Memorylist</a:t>
            </a:r>
            <a:r>
              <a:rPr lang="en-US" dirty="0"/>
              <a:t> is a global variable and all </a:t>
            </a:r>
            <a:r>
              <a:rPr lang="en-US" dirty="0" err="1"/>
              <a:t>mem_allocate</a:t>
            </a:r>
            <a:r>
              <a:rPr lang="en-US" dirty="0"/>
              <a:t>() statements add to it.  Should maybe create a </a:t>
            </a:r>
            <a:r>
              <a:rPr lang="en-US" dirty="0" err="1"/>
              <a:t>MemoryManager</a:t>
            </a:r>
            <a:r>
              <a:rPr lang="en-US" dirty="0"/>
              <a:t> object so that we can use it more generally.</a:t>
            </a:r>
          </a:p>
          <a:p>
            <a:r>
              <a:rPr lang="en-US" dirty="0"/>
              <a:t>The Memory Manager knows that a string was allocated, but it does not store a pointer to it, so strings can’t be retrieved later with </a:t>
            </a:r>
            <a:r>
              <a:rPr lang="en-US" dirty="0" err="1"/>
              <a:t>mem_setptr</a:t>
            </a:r>
            <a:r>
              <a:rPr lang="en-US" dirty="0"/>
              <a:t>().</a:t>
            </a:r>
          </a:p>
          <a:p>
            <a:r>
              <a:rPr lang="en-US" dirty="0"/>
              <a:t>Input doesn’t always cleanly map to the model object variable.  For example, the NPF Option, ALTERNATIVE_CELL_AVERAGING can be assigned a text string.  This is stored in the NPF object as </a:t>
            </a:r>
            <a:r>
              <a:rPr lang="en-US" dirty="0" err="1"/>
              <a:t>npf%icellavg</a:t>
            </a:r>
            <a:r>
              <a:rPr lang="en-US" dirty="0"/>
              <a:t>, which has a value of 1, 2, or 3.</a:t>
            </a:r>
          </a:p>
          <a:p>
            <a:r>
              <a:rPr lang="en-US" dirty="0"/>
              <a:t>IDOMAIN is challenging.  Input is by </a:t>
            </a:r>
            <a:r>
              <a:rPr lang="en-US" dirty="0" err="1"/>
              <a:t>nodesuser</a:t>
            </a:r>
            <a:r>
              <a:rPr lang="en-US" dirty="0"/>
              <a:t>, but model stores </a:t>
            </a:r>
            <a:r>
              <a:rPr lang="en-US" dirty="0" err="1"/>
              <a:t>nodesreduced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3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EAF31-5D2C-E98F-5404-C47CAD9A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14E24-A092-AA58-9114-70115A7E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options/dimensions as strings?</a:t>
            </a:r>
          </a:p>
          <a:p>
            <a:r>
              <a:rPr lang="en-US" dirty="0"/>
              <a:t>Use iso-c types</a:t>
            </a:r>
          </a:p>
        </p:txBody>
      </p:sp>
    </p:spTree>
    <p:extLst>
      <p:ext uri="{BB962C8B-B14F-4D97-AF65-F5344CB8AC3E}">
        <p14:creationId xmlns:p14="http://schemas.microsoft.com/office/powerpoint/2010/main" val="398631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CDDEF-2BE5-9B0C-638E-59DA493A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850"/>
            <a:ext cx="717550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A627A-540D-B11F-D742-9BC0ADE1AD6A}"/>
              </a:ext>
            </a:extLst>
          </p:cNvPr>
          <p:cNvSpPr txBox="1"/>
          <p:nvPr/>
        </p:nvSpPr>
        <p:spPr>
          <a:xfrm>
            <a:off x="7345680" y="1356360"/>
            <a:ext cx="280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ipakcb</a:t>
            </a:r>
            <a:r>
              <a:rPr lang="en-US" dirty="0"/>
              <a:t> = -1</a:t>
            </a:r>
          </a:p>
          <a:p>
            <a:r>
              <a:rPr lang="en-US" dirty="0" err="1"/>
              <a:t>icellavg</a:t>
            </a:r>
            <a:r>
              <a:rPr lang="en-US" dirty="0"/>
              <a:t> = 1, 2, 3</a:t>
            </a:r>
          </a:p>
          <a:p>
            <a:r>
              <a:rPr lang="en-US" dirty="0" err="1"/>
              <a:t>Ithickstrt</a:t>
            </a:r>
            <a:r>
              <a:rPr lang="en-US" dirty="0"/>
              <a:t> = 1</a:t>
            </a:r>
          </a:p>
          <a:p>
            <a:r>
              <a:rPr lang="en-US" dirty="0" err="1"/>
              <a:t>Ivarcv</a:t>
            </a:r>
            <a:r>
              <a:rPr lang="en-US" dirty="0"/>
              <a:t> = 1; </a:t>
            </a:r>
            <a:r>
              <a:rPr lang="en-US" dirty="0" err="1"/>
              <a:t>idewatcv</a:t>
            </a:r>
            <a:r>
              <a:rPr lang="en-US" dirty="0"/>
              <a:t> = 1</a:t>
            </a:r>
          </a:p>
          <a:p>
            <a:r>
              <a:rPr lang="en-US" dirty="0" err="1"/>
              <a:t>Iperched</a:t>
            </a:r>
            <a:r>
              <a:rPr lang="en-US" dirty="0"/>
              <a:t> = 1</a:t>
            </a:r>
          </a:p>
          <a:p>
            <a:r>
              <a:rPr lang="en-US" dirty="0" err="1"/>
              <a:t>Wetfct</a:t>
            </a:r>
            <a:r>
              <a:rPr lang="en-US" dirty="0"/>
              <a:t>, </a:t>
            </a:r>
            <a:r>
              <a:rPr lang="en-US" dirty="0" err="1"/>
              <a:t>wetit</a:t>
            </a:r>
            <a:r>
              <a:rPr lang="en-US" dirty="0"/>
              <a:t>, </a:t>
            </a:r>
            <a:r>
              <a:rPr lang="en-US" dirty="0" err="1"/>
              <a:t>ihdwet</a:t>
            </a:r>
            <a:endParaRPr lang="en-US" dirty="0"/>
          </a:p>
          <a:p>
            <a:r>
              <a:rPr lang="en-US" dirty="0"/>
              <a:t>Ixt3d = 1, 2</a:t>
            </a:r>
          </a:p>
          <a:p>
            <a:r>
              <a:rPr lang="en-US" dirty="0" err="1"/>
              <a:t>Isavspdis</a:t>
            </a:r>
            <a:r>
              <a:rPr lang="en-US" dirty="0"/>
              <a:t> = 1; </a:t>
            </a:r>
            <a:r>
              <a:rPr lang="en-US" dirty="0" err="1"/>
              <a:t>icalcspdis</a:t>
            </a:r>
            <a:r>
              <a:rPr lang="en-US" dirty="0"/>
              <a:t> = 1</a:t>
            </a:r>
          </a:p>
          <a:p>
            <a:r>
              <a:rPr lang="en-US" dirty="0" err="1"/>
              <a:t>Isavsat</a:t>
            </a:r>
            <a:r>
              <a:rPr lang="en-US" dirty="0"/>
              <a:t> = 1</a:t>
            </a:r>
          </a:p>
          <a:p>
            <a:r>
              <a:rPr lang="en-US" dirty="0"/>
              <a:t>Ik22overk = 1</a:t>
            </a:r>
          </a:p>
          <a:p>
            <a:r>
              <a:rPr lang="en-US" dirty="0"/>
              <a:t>Ik33overk = 1</a:t>
            </a:r>
          </a:p>
          <a:p>
            <a:r>
              <a:rPr lang="en-US" dirty="0" err="1"/>
              <a:t>Intvk</a:t>
            </a:r>
            <a:r>
              <a:rPr lang="en-US" dirty="0"/>
              <a:t> = </a:t>
            </a:r>
            <a:r>
              <a:rPr lang="en-US" dirty="0" err="1"/>
              <a:t>getunit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5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12317</TotalTime>
  <Words>601</Words>
  <Application>Microsoft Macintosh PowerPoint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MODFLOW 6 input types</vt:lpstr>
      <vt:lpstr>Memory Manager Option</vt:lpstr>
      <vt:lpstr>Derived-Type Intermediary</vt:lpstr>
      <vt:lpstr>Data Flow</vt:lpstr>
      <vt:lpstr>Data Flow</vt:lpstr>
      <vt:lpstr>Challenges</vt:lpstr>
      <vt:lpstr>Ideas</vt:lpstr>
      <vt:lpstr>PowerPoint Presentation</vt:lpstr>
      <vt:lpstr>PowerPoint Presentation</vt:lpstr>
      <vt:lpstr>PowerPoint Presentation</vt:lpstr>
      <vt:lpstr>Order of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Manager Option</dc:title>
  <dc:creator>Langevin, Christian D</dc:creator>
  <cp:lastModifiedBy>Langevin, Christian D</cp:lastModifiedBy>
  <cp:revision>9</cp:revision>
  <dcterms:created xsi:type="dcterms:W3CDTF">2022-06-09T11:37:08Z</dcterms:created>
  <dcterms:modified xsi:type="dcterms:W3CDTF">2022-06-28T21:14:58Z</dcterms:modified>
</cp:coreProperties>
</file>