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</p:sldIdLst>
  <p:sldSz cx="18288000" cy="10287000"/>
  <p:notesSz cx="6858000" cy="9144000"/>
  <p:embeddedFontLst>
    <p:embeddedFont>
      <p:font typeface="Inter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Baskerville Display PT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1051" y="4736889"/>
            <a:ext cx="12820530" cy="86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504C44"/>
                </a:solidFill>
                <a:latin typeface="Inter"/>
              </a:rPr>
              <a:t>Lang Framework </a:t>
            </a:r>
            <a:r>
              <a:rPr lang="en-US" sz="2499" dirty="0">
                <a:solidFill>
                  <a:srgbClr val="504C44"/>
                </a:solidFill>
                <a:latin typeface="Inter"/>
              </a:rPr>
              <a:t>is a framework for developing applications powered by language models</a:t>
            </a:r>
            <a:r>
              <a:rPr lang="en-US" sz="2499" dirty="0" smtClean="0">
                <a:solidFill>
                  <a:srgbClr val="504C44"/>
                </a:solidFill>
                <a:latin typeface="Inter"/>
              </a:rPr>
              <a:t>.</a:t>
            </a:r>
            <a:endParaRPr lang="en-US" sz="2499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29130" y="2702199"/>
            <a:ext cx="782974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WHAT IS </a:t>
            </a:r>
            <a:r>
              <a:rPr lang="en-US" sz="3999" spc="799" dirty="0" smtClean="0">
                <a:solidFill>
                  <a:srgbClr val="504C44"/>
                </a:solidFill>
                <a:latin typeface="Baskerville Display PT"/>
              </a:rPr>
              <a:t>LANG FRAMEWORK?</a:t>
            </a:r>
            <a:endParaRPr lang="en-US" sz="3999" spc="799" dirty="0">
              <a:solidFill>
                <a:srgbClr val="504C44"/>
              </a:solidFill>
              <a:latin typeface="Baskerville Display 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7903"/>
            <a:ext cx="16230600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</a:rPr>
              <a:t>QUESTIONS?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47343" y="7991557"/>
            <a:ext cx="6593314" cy="41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</a:rPr>
              <a:t>THANK YOU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Inter</vt:lpstr>
      <vt:lpstr>Calibri</vt:lpstr>
      <vt:lpstr>Baskerville Display 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cp:lastModifiedBy>840G5</cp:lastModifiedBy>
  <cp:revision>3</cp:revision>
  <dcterms:created xsi:type="dcterms:W3CDTF">2006-08-16T00:00:00Z</dcterms:created>
  <dcterms:modified xsi:type="dcterms:W3CDTF">2023-12-02T15:18:18Z</dcterms:modified>
  <dc:identifier>DAFq8rdLsQI</dc:identifier>
</cp:coreProperties>
</file>