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2" r:id="rId2"/>
    <p:sldId id="360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8" r:id="rId12"/>
    <p:sldId id="409" r:id="rId13"/>
    <p:sldId id="410" r:id="rId14"/>
    <p:sldId id="41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20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85647" y="4191931"/>
            <a:ext cx="2499851" cy="48743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0" y="1805378"/>
            <a:ext cx="5829300" cy="15327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b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时间语义和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watermark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的传递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29" y="1535311"/>
            <a:ext cx="4807744" cy="276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84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1275606"/>
            <a:ext cx="5894412" cy="13501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Event Time 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的使用一定要指定数据源中的时间戳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assignTimestampAndWatermarks 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方法，传入一个 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BoundedOutOfOrdernessTimestampExtractor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，就可以指定 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watermark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19" y="2571750"/>
            <a:ext cx="5314950" cy="197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7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1113588"/>
            <a:ext cx="5894412" cy="540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对于排好序的数据，不需要延迟触发，可以只指定时间戳就行了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3186788"/>
            <a:ext cx="5894412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暴露了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350" dirty="0" err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接口供我们实现，使我们可以自定义如何从事件数据中抽取时间戳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和生成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33" y="3957100"/>
            <a:ext cx="4807744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63688" y="4339719"/>
            <a:ext cx="5894412" cy="415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1350" i="1">
                <a:latin typeface="微软雅黑 Light" pitchFamily="34" charset="-122"/>
                <a:ea typeface="微软雅黑 Light" pitchFamily="34" charset="-122"/>
              </a:rPr>
              <a:t>MyAssigner </a:t>
            </a:r>
            <a:r>
              <a:rPr lang="zh-CN" altLang="en-US" sz="1350" i="1">
                <a:latin typeface="微软雅黑 Light" pitchFamily="34" charset="-122"/>
                <a:ea typeface="微软雅黑 Light" pitchFamily="34" charset="-122"/>
              </a:rPr>
              <a:t>可以有两种类型，都继承自 </a:t>
            </a:r>
            <a:r>
              <a:rPr lang="en-US" altLang="zh-CN" sz="1350" i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endParaRPr lang="zh-CN" altLang="zh-CN" sz="1350" i="1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7" y="1570342"/>
            <a:ext cx="5616624" cy="162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40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TimestampAssigner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3688" y="1275606"/>
            <a:ext cx="5894412" cy="32403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定义了抽取时间戳，以及生成 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的方法，有两种类型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1350" dirty="0" err="1">
                <a:latin typeface="微软雅黑 Light" pitchFamily="34" charset="-122"/>
                <a:ea typeface="微软雅黑 Light" pitchFamily="34" charset="-122"/>
              </a:rPr>
              <a:t>AssignerWithPeriodicWatermarks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600075" lvl="1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周期性的生成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watermark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：系统会周期性的将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插入到流中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600075" lvl="1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默认周期是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200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毫秒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可以使用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ExecutionConfig.setAutoWatermarkInterval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方法进行设置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600075" lvl="1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升序和前面乱序的处理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BoundedOutOfOrderness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，都是基于周期性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的。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1350" dirty="0" err="1">
                <a:latin typeface="微软雅黑 Light" pitchFamily="34" charset="-122"/>
                <a:ea typeface="微软雅黑 Light" pitchFamily="34" charset="-122"/>
              </a:rPr>
              <a:t>AssignerWithPunctuatedWatermarks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600075" lvl="1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没有时间周期规律，可打断的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生成 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endParaRPr lang="zh-CN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85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的设定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1275606"/>
            <a:ext cx="5894412" cy="2970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中，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由应用程序开发人员生成，这通常需要对相应的领域有一定的了解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设置的延迟太久，收到结果的速度可能就会很慢，解决办法是在水位线到达之前输出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近似结果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到达得太早，则可能收到错误结果，不过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处理迟到数据的机制可以解决这个问题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1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383618"/>
            <a:ext cx="5562618" cy="29163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中的时间语义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设置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水位线（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的传递、引入和设定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）语义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381840"/>
            <a:ext cx="5894412" cy="13407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：事件创建的时间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Ingestion Time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：数据进入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的时间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Processing Time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：执行操作算子的本地系统时间，与机器相关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af567ec1-1fdb-4b1d-94b7-b49acc0a1ba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57" y="1322766"/>
            <a:ext cx="4320480" cy="206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705876"/>
            <a:ext cx="5894412" cy="102611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不同的时间语义有不同的应用场合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我们往往更关心事件时间（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437624"/>
            <a:ext cx="4806534" cy="209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651870"/>
            <a:ext cx="5894412" cy="11341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某些应用场合，不应该使用 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Processing Time</a:t>
            </a: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 可以从日志数据的时间戳（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）中提取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600075" lvl="1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1350"/>
              <a:t>2017-11-02 18:37:15.624 INFO Fail over to rm</a:t>
            </a:r>
            <a:endParaRPr lang="zh-CN" altLang="zh-CN" sz="135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876" y="1221600"/>
            <a:ext cx="3996444" cy="239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329862" y="3111810"/>
            <a:ext cx="1350150" cy="50765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979712" y="2904508"/>
            <a:ext cx="1404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C00000"/>
                </a:solidFill>
              </a:rPr>
              <a:t>Processing Time</a:t>
            </a:r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67539" y="3149232"/>
            <a:ext cx="3348372" cy="507657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6138174" y="2824963"/>
            <a:ext cx="1404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00B050"/>
                </a:solidFill>
              </a:rPr>
              <a:t>Event Time</a:t>
            </a:r>
            <a:endParaRPr lang="zh-CN" altLang="en-US" sz="135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在代码中设置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Event Time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383618"/>
            <a:ext cx="5894412" cy="11341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我们可以直接在代码中，对执行环境调用 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setStreamTimeCharacteristic 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方法，设置流的时间特性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具体的时间，还需要从数据中提取时间戳（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97" y="3080255"/>
            <a:ext cx="49434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0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乱序数据的影响</a:t>
            </a:r>
          </a:p>
        </p:txBody>
      </p:sp>
      <p:sp>
        <p:nvSpPr>
          <p:cNvPr id="7" name="矩形 6"/>
          <p:cNvSpPr/>
          <p:nvPr/>
        </p:nvSpPr>
        <p:spPr>
          <a:xfrm>
            <a:off x="1763688" y="4453796"/>
            <a:ext cx="5894412" cy="540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乱序数据会让窗口计算不准确</a:t>
            </a:r>
            <a:endParaRPr lang="zh-CN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 descr="99c95e2b-4890-413e-ac22-a1f1737f97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32" y="1238959"/>
            <a:ext cx="3078342" cy="208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701616" y="1322766"/>
            <a:ext cx="2106234" cy="6009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5220072" y="1923678"/>
            <a:ext cx="1404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05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秒的时间窗口</a:t>
            </a:r>
          </a:p>
        </p:txBody>
      </p:sp>
      <p:sp>
        <p:nvSpPr>
          <p:cNvPr id="10" name="矩形 9"/>
          <p:cNvSpPr/>
          <p:nvPr/>
        </p:nvSpPr>
        <p:spPr>
          <a:xfrm>
            <a:off x="4536986" y="2496396"/>
            <a:ext cx="1377000" cy="594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6030162" y="2559629"/>
            <a:ext cx="1404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窗口该关闭吗？</a:t>
            </a:r>
          </a:p>
        </p:txBody>
      </p:sp>
      <p:sp>
        <p:nvSpPr>
          <p:cNvPr id="2" name="椭圆 1"/>
          <p:cNvSpPr/>
          <p:nvPr/>
        </p:nvSpPr>
        <p:spPr>
          <a:xfrm>
            <a:off x="3653898" y="2559630"/>
            <a:ext cx="810000" cy="4441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763688" y="3324871"/>
            <a:ext cx="5894412" cy="116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以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模式处理数据流时，它会根据数据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里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的时间戳来处理基于时间的算子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由于网络、分布式等原因，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导致乱序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的产生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水位线（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1763688" y="1221600"/>
            <a:ext cx="5894412" cy="34023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怎样避免乱序数据带来计算不正确？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spcAft>
                <a:spcPts val="900"/>
              </a:spcAft>
              <a:buFont typeface="Wingdings" pitchFamily="2" charset="2"/>
              <a:buChar char="Ø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遇到一个时间戳达到了窗口关闭时间，不应该立刻触发窗口计算，而是等待一段时间，等迟到的数据来了再关闭窗口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是一种衡量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进展的机制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，可以设定延迟触发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是用于处理乱序事件的，而正确的处理乱序事件，通常用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机制结合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来实现；</a:t>
            </a: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数据流中的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用于表示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timestamp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小于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的数据，都已经到达了，因此，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的执行也是由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触发的。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用来让程序自己平衡延迟和结果正确性</a:t>
            </a: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5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的特点</a:t>
            </a:r>
          </a:p>
        </p:txBody>
      </p:sp>
      <p:sp>
        <p:nvSpPr>
          <p:cNvPr id="7" name="矩形 6"/>
          <p:cNvSpPr/>
          <p:nvPr/>
        </p:nvSpPr>
        <p:spPr>
          <a:xfrm>
            <a:off x="1763688" y="2922789"/>
            <a:ext cx="5894412" cy="17011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一条特殊的数据记录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必须单调递增，以确保任务的事件时间时钟在向前推进，而不是在后退</a:t>
            </a: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与数据的时间戳相关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61" y="1437624"/>
            <a:ext cx="4814888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651</Words>
  <Application>Microsoft Office PowerPoint</Application>
  <PresentationFormat>全屏显示(16:9)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微软雅黑 Light</vt:lpstr>
      <vt:lpstr>Arial</vt:lpstr>
      <vt:lpstr>Calibri</vt:lpstr>
      <vt:lpstr>Wingdings</vt:lpstr>
      <vt:lpstr>Office 主题</vt:lpstr>
      <vt:lpstr>Flink 中的  时间语义和 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MSoffice</cp:lastModifiedBy>
  <cp:revision>134</cp:revision>
  <dcterms:created xsi:type="dcterms:W3CDTF">2013-03-04T07:19:00Z</dcterms:created>
  <dcterms:modified xsi:type="dcterms:W3CDTF">2021-01-24T06:23:52Z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