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 varScale="1">
        <p:scale>
          <a:sx n="113" d="100"/>
          <a:sy n="113" d="100"/>
        </p:scale>
        <p:origin x="590" y="86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Writes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221600"/>
            <a:ext cx="5562618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275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275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125">
                <a:latin typeface="微软雅黑 Light" pitchFamily="34" charset="-122"/>
                <a:ea typeface="微软雅黑 Light" pitchFamily="34" charset="-122"/>
              </a:rPr>
              <a:t>应用程序中一系列严密的操作，所有操作必须成功完成，否则在每个操作中所作的所有更改都会被撤消</a:t>
            </a:r>
            <a:endParaRPr lang="en-US" altLang="zh-CN" sz="1125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125">
                <a:latin typeface="微软雅黑 Light" pitchFamily="34" charset="-122"/>
                <a:ea typeface="微软雅黑 Light" pitchFamily="34" charset="-122"/>
              </a:rPr>
              <a:t>具有原子性：一个事务中的一系列的操作要么全部成功，要么一个都不做</a:t>
            </a:r>
            <a:endParaRPr lang="en-US" altLang="zh-CN" sz="1125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275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275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275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275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75">
                <a:latin typeface="微软雅黑 Light" pitchFamily="34" charset="-122"/>
                <a:ea typeface="微软雅黑 Light" pitchFamily="34" charset="-122"/>
              </a:rPr>
              <a:t>真正完成的时候，才把所有对应的结果写入</a:t>
            </a:r>
            <a:r>
              <a:rPr lang="en-US" altLang="zh-CN" sz="1275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275">
                <a:latin typeface="微软雅黑 Light" pitchFamily="34" charset="-122"/>
                <a:ea typeface="微软雅黑 Light" pitchFamily="34" charset="-122"/>
              </a:rPr>
              <a:t>系统中</a:t>
            </a:r>
            <a:endParaRPr lang="en-US" altLang="zh-CN" sz="1275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75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275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125">
                <a:latin typeface="微软雅黑 Light" pitchFamily="34" charset="-122"/>
                <a:ea typeface="微软雅黑 Light" pitchFamily="34" charset="-122"/>
              </a:rPr>
              <a:t>预写日志</a:t>
            </a:r>
            <a:endParaRPr lang="en-US" altLang="zh-CN" sz="1125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125">
                <a:latin typeface="微软雅黑 Light" pitchFamily="34" charset="-122"/>
                <a:ea typeface="微软雅黑 Light" pitchFamily="34" charset="-122"/>
              </a:rPr>
              <a:t>两阶段提交</a:t>
            </a:r>
            <a:endParaRPr lang="en-US" altLang="zh-CN" sz="1125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383618"/>
            <a:ext cx="5562618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把结果数据先当成状态保存，然后在收到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完成的通知时，一次性写入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，由于数据提前在状态后端中做了缓存，所以无论什么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系统，都能用这种方式一批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搞定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，但是这样就像批处理一样。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DataStream API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提供了一个模板类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，来实现这种事务性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sink</a:t>
            </a: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167594"/>
            <a:ext cx="5562618" cy="34023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对于每个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任务会启动一个事务，并将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所有接收的数据添加到事务里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系统，但不提交它们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当它收到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完成的通知时，它才正式提交事务，实现结果的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spcBef>
                <a:spcPts val="900"/>
              </a:spcBef>
              <a:buFont typeface="Wingdings" pitchFamily="2" charset="2"/>
              <a:buChar char="Ø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一个提供事务支持的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TwoPhaseCommitSinkFunction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167594"/>
            <a:ext cx="5778642" cy="36724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系统必须提供事务支持，或者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任务必须能够模拟外部系统上的事务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的间隔期间里，必须能够开启一个事务并接受数据写入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完成的通知之前，事务必须是“等待提交”的状态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在故障恢复的情况下，这可能需要一些时间。如果这个时候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系统关闭事务（例如超时了），那么未提交的数据就会丢失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必须能够在进程失败后恢复事务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提交事务必须是幂等操作</a:t>
            </a: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63688" y="1329612"/>
          <a:ext cx="5732395" cy="3186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64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 sz="1400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 sz="14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2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200" dirty="0" err="1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200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端到端状态一致性的保证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275606"/>
            <a:ext cx="5778642" cy="329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机制，把状态存盘，发生故障的时候可以恢复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，可以将偏移量保存下来，如果后续任务出现了故障，恢复的时候可以由连接器重置偏移量，重新消费数据，保证一致性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两阶段提交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实现一个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3" y="1437624"/>
            <a:ext cx="4679156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63688" y="3597864"/>
            <a:ext cx="5778642" cy="810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87" y="1437624"/>
            <a:ext cx="4679156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63688" y="3597864"/>
            <a:ext cx="5778642" cy="810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启动时，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会将检查点分界线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注入数据流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3" y="1453953"/>
            <a:ext cx="4679156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871700" y="3759882"/>
            <a:ext cx="5292588" cy="810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每个算子会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3" y="1437624"/>
            <a:ext cx="4679156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871700" y="3689547"/>
            <a:ext cx="5786400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transform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，都会把状态存到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，这些数据都属于预提交的事务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83618"/>
            <a:ext cx="5562618" cy="29163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3" y="1453954"/>
            <a:ext cx="4679156" cy="19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871700" y="3489852"/>
            <a:ext cx="5786400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当所有算子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的快照完成，也就是这次的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完成时，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会向所有任务发通知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正式提交之前的事务，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 中未确认数据改为“已确认”</a:t>
            </a: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两阶段提交步骤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1275606"/>
            <a:ext cx="5940660" cy="35643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一条数据来了之后，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的事务（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），正常写入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分区日志但标记为未提交，这就是“预提交”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操作，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开始向下传递，遇到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的算子将状态存入状态后端，并通知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jobmanager</a:t>
            </a: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，保存当前状态，存入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，通知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jobmanager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下一阶段的事务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收到所有任务的通知，发出确认信息，表示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完成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，正式提交这段时间的数据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</a:p>
          <a:p>
            <a:pPr>
              <a:lnSpc>
                <a:spcPct val="180000"/>
              </a:lnSpc>
            </a:pP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2571750"/>
            <a:ext cx="5562618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对于流处理器内部来说，所谓的状态一致性，其实就是我们所说的计算结果要保证准确。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一条数据不应该丢失，也不应该重复计算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在遇到故障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，恢复以后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重新计算，结果应该也是完全正确的。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83618"/>
            <a:ext cx="4914546" cy="113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221600"/>
            <a:ext cx="5562618" cy="36184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500" dirty="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当任务故障时，最简单的做法是什么都不干，既不恢复丢失的状态，也不重播丢失的数据。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语义的含义是最多处理一次事件。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500" dirty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在大多数的真实应用场景，我们希望不丢失事件。这种类型的保障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at-least-once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，意思是所有的事件都得到了处理，而一些事件还可能被处理多次。</a:t>
            </a: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5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383618"/>
            <a:ext cx="5562618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使用了一种轻量级快照机制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有状态流应用的一致检查点，其实就是：所有任务的状态，在某个时间点的一份拷贝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。而这个时间点，应该是所有任务都恰好处理完一个相同的输入数据的时候。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恢复机制的核心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22082" y="1518999"/>
            <a:ext cx="4210158" cy="28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383618"/>
            <a:ext cx="5562618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目前我们看到的一致性保证都是由流处理器实现的，也就是说都是在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流处理器内部保证的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而在真实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中，流处理应用除了流处理器以外还包含了数据源（例如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）和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持久化系统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端到端的一致性保证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意味着结果的正确性贯穿了整个流处理应用的始终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每一个组件都保证了它自己的一致性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整个端到端的一致性级别取决于所有组件中一致性最弱的组件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1383618"/>
            <a:ext cx="5562618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150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14313" indent="-214313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150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150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15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150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幂等写入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Writes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1491630"/>
            <a:ext cx="5562618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所谓幂等操作，是说一个操作，可以重复执行很多次，但只导致一次结果更改，也就是说，后面再重复执行就不起作用了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52608" y="3111810"/>
                <a:ext cx="1152367" cy="30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35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35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135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135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35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350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135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35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sz="135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 sz="135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08" y="3111810"/>
                <a:ext cx="1152367" cy="308802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17" y="2694625"/>
            <a:ext cx="1965387" cy="12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1397</Words>
  <Application>Microsoft Office PowerPoint</Application>
  <PresentationFormat>全屏显示(16:9)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微软雅黑 Light</vt:lpstr>
      <vt:lpstr>Arial</vt:lpstr>
      <vt:lpstr>Calibri</vt:lpstr>
      <vt:lpstr>Cambria Math</vt:lpstr>
      <vt:lpstr>Wingdings</vt:lpstr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张 君毅</cp:lastModifiedBy>
  <cp:revision>136</cp:revision>
  <dcterms:created xsi:type="dcterms:W3CDTF">2013-03-04T07:19:00Z</dcterms:created>
  <dcterms:modified xsi:type="dcterms:W3CDTF">2021-06-10T17:08:08Z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