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Default Extension="rels" ContentType="application/vnd.openxmlformats-package.relationships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8.xml" ContentType="application/vnd.openxmlformats-officedocument.presentationml.notesSlide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notesSlides/notesSlide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notesSlides/notesSlide9.xml" ContentType="application/vnd.openxmlformats-officedocument.presentationml.notes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4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notesSlides/notesSlide7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Default Extension="fntdata" ContentType="application/x-fontdata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embedTrueTypeFonts="1" saveSubsetFonts="1" autoCompressPictures="0">
  <p:sldMasterIdLst>
    <p:sldMasterId id="214748365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9" r:id="rId11"/>
    <p:sldId id="270" r:id="rId12"/>
    <p:sldId id="268" r:id="rId13"/>
  </p:sldIdLst>
  <p:sldSz cx="9144000" cy="6858000" type="screen4x3"/>
  <p:notesSz cx="7315200" cy="9601200"/>
  <p:embeddedFontLst>
    <p:embeddedFont>
      <p:font typeface="Roboto Mono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browse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Comments="0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-12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" name="Google Shape;31;p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2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5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" name="Google Shape;37;p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7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" name="Google Shape;44;p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5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2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4c645561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g44c6455611_0_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g44c6455611_0_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4c645561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g44c6455611_0_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g44c6455611_0_8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4c645561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g44c6455611_0_1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g44c6455611_0_16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4c6455611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g44c6455611_0_2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g44c6455611_0_23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4c6c93b1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44c6c93b17_0_1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44c6c93b17_0_1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matchingName="Title Slide">
  <p:cSld name="Title Slide">
    <p:bg>
      <p:bgPr>
        <a:solidFill>
          <a:srgbClr val="3F3F3F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426892" y="3962400"/>
            <a:ext cx="3535508" cy="453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50"/>
              <a:buFont typeface="Arial"/>
              <a:buNone/>
            </a:pPr>
            <a:r>
              <a:rPr lang="en-US" sz="19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Coding Bootcamp</a:t>
            </a:r>
            <a:endParaRPr sz="19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 txBox="1">
            <a:spLocks noGrp="1"/>
          </p:cNvSpPr>
          <p:nvPr>
            <p:ph type="title"/>
          </p:nvPr>
        </p:nvSpPr>
        <p:spPr>
          <a:xfrm>
            <a:off x="390606" y="2953542"/>
            <a:ext cx="8229600" cy="871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sz="4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matchingName="1_Blank">
  <p:cSld name="1_Blank">
    <p:bg>
      <p:bgPr>
        <a:solidFill>
          <a:srgbClr val="3F3F3F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3"/>
          <p:cNvSpPr txBox="1"/>
          <p:nvPr/>
        </p:nvSpPr>
        <p:spPr>
          <a:xfrm>
            <a:off x="1425286" y="3851911"/>
            <a:ext cx="6457950" cy="54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 i="1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390606" y="2953542"/>
            <a:ext cx="8229600" cy="871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sz="41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matchingName="Title and Content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26" cy="653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28" name="Google Shape;28;p4"/>
          <p:cNvCxnSpPr/>
          <p:nvPr/>
        </p:nvCxnSpPr>
        <p:spPr>
          <a:xfrm>
            <a:off x="0" y="653854"/>
            <a:ext cx="9144000" cy="0"/>
          </a:xfrm>
          <a:prstGeom prst="straightConnector1">
            <a:avLst/>
          </a:prstGeom>
          <a:noFill/>
          <a:ln w="41275" cap="flat" cmpd="sng">
            <a:solidFill>
              <a:srgbClr val="C8323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mc:AlternateContent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390606" y="2953542"/>
            <a:ext cx="8229600" cy="871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</a:pPr>
            <a:r>
              <a:rPr lang="en-US"/>
              <a:t>A Gentle Dip Into ES6</a:t>
            </a:r>
            <a:endParaRPr sz="4100" b="1" i="1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 Loop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9196" y="707079"/>
            <a:ext cx="7756115" cy="6771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let myArray=["cat","dog","rabbit"];</a:t>
            </a:r>
          </a:p>
          <a:p>
            <a:endParaRPr lang="en-US"/>
          </a:p>
          <a:p>
            <a:r>
              <a:rPr lang="en-US"/>
              <a:t>for(let index in myArray)</a:t>
            </a:r>
          </a:p>
          <a:p>
            <a:r>
              <a:rPr lang="en-US"/>
              <a:t>{</a:t>
            </a:r>
          </a:p>
          <a:p>
            <a:r>
              <a:rPr lang="en-US"/>
              <a:t>           </a:t>
            </a:r>
          </a:p>
          <a:p>
            <a:r>
              <a:rPr lang="en-US"/>
              <a:t>        console.log(myArray[index]);  //index will start at 0,1,2</a:t>
            </a:r>
          </a:p>
          <a:p>
            <a:r>
              <a:rPr lang="en-US"/>
              <a:t>        //output:</a:t>
            </a:r>
          </a:p>
          <a:p>
            <a:r>
              <a:rPr lang="en-US"/>
              <a:t>               //   cat</a:t>
            </a:r>
          </a:p>
          <a:p>
            <a:r>
              <a:rPr lang="en-US"/>
              <a:t>               //   dog</a:t>
            </a:r>
          </a:p>
          <a:p>
            <a:r>
              <a:rPr lang="en-US"/>
              <a:t>              //    rabbit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r>
              <a:rPr lang="en-US"/>
              <a:t>let myObject={</a:t>
            </a:r>
          </a:p>
          <a:p>
            <a:r>
              <a:rPr lang="en-US"/>
              <a:t>      property1: "value1",</a:t>
            </a:r>
          </a:p>
          <a:p>
            <a:r>
              <a:rPr lang="en-US"/>
              <a:t>      property2: "value2",</a:t>
            </a:r>
          </a:p>
          <a:p>
            <a:r>
              <a:rPr lang="en-US"/>
              <a:t>      property3: "value3"</a:t>
            </a:r>
          </a:p>
          <a:p>
            <a:r>
              <a:rPr lang="en-US"/>
              <a:t>      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r>
              <a:rPr lang="en-US"/>
              <a:t>for(let key in myObject)</a:t>
            </a:r>
            <a:br>
              <a:rPr lang="en-US"/>
            </a:br>
            <a:r>
              <a:rPr lang="en-US"/>
              <a:t>{</a:t>
            </a:r>
          </a:p>
          <a:p>
            <a:r>
              <a:rPr lang="en-US"/>
              <a:t>       console.log(myObject[key]); // key will start property1, property2, property3</a:t>
            </a:r>
          </a:p>
          <a:p>
            <a:r>
              <a:rPr lang="en-US"/>
              <a:t>        //output:    value1</a:t>
            </a:r>
          </a:p>
          <a:p>
            <a:r>
              <a:rPr lang="en-US"/>
              <a:t>       //                 value2</a:t>
            </a:r>
          </a:p>
          <a:p>
            <a:r>
              <a:rPr lang="en-US"/>
              <a:t>       //                 value3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Template Literal</a:t>
            </a:r>
          </a:p>
        </p:txBody>
      </p:sp>
      <p:sp>
        <p:nvSpPr>
          <p:cNvPr id="5" name="Rectangle 4"/>
          <p:cNvSpPr/>
          <p:nvPr/>
        </p:nvSpPr>
        <p:spPr>
          <a:xfrm>
            <a:off x="274959" y="1253370"/>
            <a:ext cx="8366588" cy="3539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var axios = require("axios");  //npm install axios</a:t>
            </a:r>
          </a:p>
          <a:p>
            <a:endParaRPr lang="en-US"/>
          </a:p>
          <a:p>
            <a:r>
              <a:rPr lang="en-US"/>
              <a:t>let search="remember the titans";</a:t>
            </a:r>
          </a:p>
          <a:p>
            <a:r>
              <a:rPr lang="en-US"/>
              <a:t> </a:t>
            </a:r>
          </a:p>
          <a:p>
            <a:endParaRPr lang="en-US"/>
          </a:p>
          <a:p>
            <a:r>
              <a:rPr lang="en-US"/>
              <a:t>////For Mac, backtick or backquote  fn + key below esc</a:t>
            </a:r>
          </a:p>
          <a:p>
            <a:r>
              <a:rPr lang="en-US"/>
              <a:t>////For windows, backtick or backquote  alt + key below esc</a:t>
            </a:r>
          </a:p>
          <a:p>
            <a:endParaRPr lang="en-US"/>
          </a:p>
          <a:p>
            <a:r>
              <a:rPr lang="en-US"/>
              <a:t>// Then run a request with axios to the OMDB API with the movie specified</a:t>
            </a:r>
          </a:p>
          <a:p>
            <a:r>
              <a:rPr lang="en-US"/>
              <a:t>axios.get(</a:t>
            </a:r>
            <a:r>
              <a:rPr lang="en-US">
                <a:solidFill>
                  <a:srgbClr val="008000"/>
                </a:solidFill>
              </a:rPr>
              <a:t>`</a:t>
            </a:r>
            <a:r>
              <a:rPr lang="en-US"/>
              <a:t>http://www.omdbapi.com/?t=</a:t>
            </a:r>
            <a:r>
              <a:rPr lang="en-US" b="1">
                <a:solidFill>
                  <a:srgbClr val="008000"/>
                </a:solidFill>
              </a:rPr>
              <a:t>${search}</a:t>
            </a:r>
            <a:r>
              <a:rPr lang="en-US"/>
              <a:t>&amp;y=&amp;plot=short&amp;apikey=trilogy</a:t>
            </a:r>
            <a:r>
              <a:rPr lang="en-US">
                <a:solidFill>
                  <a:srgbClr val="008000"/>
                </a:solidFill>
              </a:rPr>
              <a:t>`</a:t>
            </a:r>
            <a:r>
              <a:rPr lang="en-US"/>
              <a:t>).then(</a:t>
            </a:r>
          </a:p>
          <a:p>
            <a:r>
              <a:rPr lang="en-US"/>
              <a:t> 	 function(response) {</a:t>
            </a:r>
          </a:p>
          <a:p>
            <a:r>
              <a:rPr lang="en-US"/>
              <a:t>  		  console.log("The movie's rating is: " + response.data.imdbRating);</a:t>
            </a:r>
          </a:p>
          <a:p>
            <a:r>
              <a:rPr lang="en-US"/>
              <a:t>	  }</a:t>
            </a:r>
          </a:p>
          <a:p>
            <a:r>
              <a:rPr lang="en-US"/>
              <a:t>);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>
            <a:spLocks noGrp="1"/>
          </p:cNvSpPr>
          <p:nvPr>
            <p:ph type="title"/>
          </p:nvPr>
        </p:nvSpPr>
        <p:spPr>
          <a:xfrm>
            <a:off x="390606" y="2953542"/>
            <a:ext cx="8229600" cy="8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</a:pPr>
            <a:r>
              <a:rPr lang="en-US" sz="41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Questions</a:t>
            </a:r>
            <a:endParaRPr/>
          </a:p>
        </p:txBody>
      </p:sp>
    </p:spTree>
  </p:cSld>
  <p:clrMapOvr>
    <a:masterClrMapping/>
  </p:clrMapOvr>
  <mc:AlternateContent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26" cy="653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/>
          </a:p>
        </p:txBody>
      </p:sp>
      <p:sp>
        <p:nvSpPr>
          <p:cNvPr id="41" name="Google Shape;41;p6"/>
          <p:cNvSpPr txBox="1"/>
          <p:nvPr/>
        </p:nvSpPr>
        <p:spPr>
          <a:xfrm>
            <a:off x="304799" y="761999"/>
            <a:ext cx="8740775" cy="5545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today’s class we’ll be covering:</a:t>
            </a:r>
            <a:endParaRPr/>
          </a:p>
          <a:p>
            <a:pPr marL="0" marR="0" lvl="0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7175" marR="0" lvl="0" indent="-257175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endParaRPr lang="en-US" sz="2200">
              <a:solidFill>
                <a:schemeClr val="dk1"/>
              </a:solidFill>
            </a:endParaRPr>
          </a:p>
          <a:p>
            <a:pPr marL="257175" marR="0" lvl="0" indent="-257175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</a:rPr>
              <a:t>Currently, we use have been using ES5 – ECMAScript 5 or Javscript 5. E.g., Var</a:t>
            </a:r>
          </a:p>
          <a:p>
            <a:pPr marL="257175" marR="0" lvl="0" indent="-257175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endParaRPr lang="en-US" sz="2200">
              <a:solidFill>
                <a:schemeClr val="dk1"/>
              </a:solidFill>
            </a:endParaRPr>
          </a:p>
          <a:p>
            <a:pPr marL="257175" marR="0" lvl="0" indent="-257175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</a:rPr>
              <a:t>Introduction to ES6 – ECMAScript 6 or Javascript 6</a:t>
            </a:r>
          </a:p>
          <a:p>
            <a:pPr marL="257175" lvl="1" indent="-257175">
              <a:spcBef>
                <a:spcPts val="440"/>
              </a:spcBef>
              <a:buClr>
                <a:schemeClr val="dk1"/>
              </a:buClr>
              <a:buSzPts val="2200"/>
              <a:buFont typeface="Arial"/>
              <a:buChar char="•"/>
            </a:pPr>
            <a:endParaRPr sz="2200">
              <a:solidFill>
                <a:schemeClr val="dk1"/>
              </a:solidFill>
            </a:endParaRPr>
          </a:p>
          <a:p>
            <a:pPr marL="257175" lvl="8" indent="-257175">
              <a:spcBef>
                <a:spcPts val="440"/>
              </a:spcBef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</a:rPr>
              <a:t>An introduction to LET</a:t>
            </a:r>
          </a:p>
          <a:p>
            <a:pPr marL="257175" lvl="8" indent="-257175">
              <a:spcBef>
                <a:spcPts val="440"/>
              </a:spcBef>
              <a:buClr>
                <a:schemeClr val="dk1"/>
              </a:buClr>
              <a:buSzPts val="2200"/>
              <a:buFont typeface="Arial"/>
              <a:buChar char="•"/>
            </a:pPr>
            <a:endParaRPr sz="2200">
              <a:solidFill>
                <a:schemeClr val="dk1"/>
              </a:solidFill>
            </a:endParaRPr>
          </a:p>
          <a:p>
            <a:pPr marL="257175" lvl="8" indent="-257175">
              <a:spcBef>
                <a:spcPts val="440"/>
              </a:spcBef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</a:rPr>
              <a:t>An introduction to CONST</a:t>
            </a:r>
            <a:endParaRPr sz="22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44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/>
        </p:nvSpPr>
        <p:spPr>
          <a:xfrm>
            <a:off x="304800" y="2057400"/>
            <a:ext cx="85344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en-US" sz="4200" b="1" i="1">
                <a:solidFill>
                  <a:schemeClr val="dk1"/>
                </a:solidFill>
              </a:rPr>
              <a:t>This introduction is preparation for the future.</a:t>
            </a:r>
            <a:endParaRPr sz="329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7"/>
          <p:cNvSpPr txBox="1"/>
          <p:nvPr/>
        </p:nvSpPr>
        <p:spPr>
          <a:xfrm>
            <a:off x="304800" y="3765746"/>
            <a:ext cx="85344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i="1">
                <a:solidFill>
                  <a:schemeClr val="dk1"/>
                </a:solidFill>
              </a:rPr>
              <a:t>You’ll thank me later.</a:t>
            </a:r>
            <a:endParaRPr/>
          </a:p>
        </p:txBody>
      </p:sp>
    </p:spTree>
  </p:cSld>
  <p:clrMapOvr>
    <a:masterClrMapping/>
  </p:clrMapOvr>
  <mc:AlternateContent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390606" y="2953542"/>
            <a:ext cx="8229600" cy="871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</a:pPr>
            <a:r>
              <a:rPr lang="en-US"/>
              <a:t>LET me out of here!</a:t>
            </a:r>
            <a:endParaRPr/>
          </a:p>
        </p:txBody>
      </p:sp>
    </p:spTree>
  </p:cSld>
  <p:clrMapOvr>
    <a:masterClrMapping/>
  </p:clrMapOvr>
  <mc:AlternateContent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00" cy="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61" name="Google Shape;61;p9"/>
          <p:cNvSpPr txBox="1"/>
          <p:nvPr/>
        </p:nvSpPr>
        <p:spPr>
          <a:xfrm>
            <a:off x="304800" y="2057400"/>
            <a:ext cx="85344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en-US" sz="4200" b="1" i="1">
                <a:solidFill>
                  <a:schemeClr val="dk1"/>
                </a:solidFill>
              </a:rPr>
              <a:t>How do we declare variables in JavaScript?</a:t>
            </a:r>
            <a:endParaRPr sz="329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9"/>
          <p:cNvSpPr txBox="1"/>
          <p:nvPr/>
        </p:nvSpPr>
        <p:spPr>
          <a:xfrm>
            <a:off x="304800" y="4226850"/>
            <a:ext cx="85344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en-US" sz="96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endParaRPr sz="9600" u="none" strike="noStrike" cap="non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mc:AlternateContent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00" cy="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69" name="Google Shape;69;p10"/>
          <p:cNvSpPr txBox="1"/>
          <p:nvPr/>
        </p:nvSpPr>
        <p:spPr>
          <a:xfrm>
            <a:off x="304800" y="2057400"/>
            <a:ext cx="85344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en-US" sz="4200" b="1" i="1">
                <a:solidFill>
                  <a:schemeClr val="dk1"/>
                </a:solidFill>
              </a:rPr>
              <a:t>But wait, there’s another way</a:t>
            </a:r>
            <a:endParaRPr sz="329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00" cy="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76" name="Google Shape;76;p11"/>
          <p:cNvSpPr txBox="1"/>
          <p:nvPr/>
        </p:nvSpPr>
        <p:spPr>
          <a:xfrm>
            <a:off x="304800" y="2057400"/>
            <a:ext cx="85344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en-US" sz="4200" b="1" i="1">
                <a:solidFill>
                  <a:schemeClr val="dk1"/>
                </a:solidFill>
              </a:rPr>
              <a:t>Say hello to</a:t>
            </a:r>
            <a:endParaRPr sz="329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1"/>
          <p:cNvSpPr txBox="1"/>
          <p:nvPr/>
        </p:nvSpPr>
        <p:spPr>
          <a:xfrm>
            <a:off x="304800" y="4226850"/>
            <a:ext cx="85344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en-US" sz="96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endParaRPr sz="9600" u="none" strike="noStrike" cap="non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mc:AlternateContent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00" cy="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84" name="Google Shape;84;p12"/>
          <p:cNvSpPr txBox="1"/>
          <p:nvPr/>
        </p:nvSpPr>
        <p:spPr>
          <a:xfrm>
            <a:off x="609343" y="687952"/>
            <a:ext cx="1150010" cy="66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en-US" sz="40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endParaRPr sz="4000" u="none" strike="noStrike" cap="non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5" name="Google Shape;85;p12"/>
          <p:cNvSpPr txBox="1"/>
          <p:nvPr/>
        </p:nvSpPr>
        <p:spPr>
          <a:xfrm>
            <a:off x="5127799" y="587850"/>
            <a:ext cx="1115916" cy="801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en-US" sz="40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endParaRPr sz="4000" u="none" strike="noStrike" cap="non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6" name="Google Shape;86;p12"/>
          <p:cNvSpPr txBox="1"/>
          <p:nvPr/>
        </p:nvSpPr>
        <p:spPr>
          <a:xfrm>
            <a:off x="522304" y="1268758"/>
            <a:ext cx="3765300" cy="158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2400"/>
              <a:t>block scope (within {})</a:t>
            </a: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endParaRPr sz="24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2400"/>
              <a:t>can only declare variables once</a:t>
            </a:r>
            <a:endParaRPr sz="2400"/>
          </a:p>
        </p:txBody>
      </p:sp>
      <p:sp>
        <p:nvSpPr>
          <p:cNvPr id="87" name="Google Shape;87;p12"/>
          <p:cNvSpPr txBox="1"/>
          <p:nvPr/>
        </p:nvSpPr>
        <p:spPr>
          <a:xfrm>
            <a:off x="4953975" y="1251900"/>
            <a:ext cx="4596792" cy="1380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2400"/>
              <a:t>function scope: outside (global) or inside (local)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endParaRPr sz="2400"/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2400"/>
              <a:t>can declare variables multiple times</a:t>
            </a:r>
            <a:endParaRPr sz="2400"/>
          </a:p>
        </p:txBody>
      </p:sp>
      <p:sp>
        <p:nvSpPr>
          <p:cNvPr id="8" name="TextBox 7"/>
          <p:cNvSpPr txBox="1"/>
          <p:nvPr/>
        </p:nvSpPr>
        <p:spPr>
          <a:xfrm>
            <a:off x="595260" y="3400099"/>
            <a:ext cx="518545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/>
          </a:p>
          <a:p>
            <a:r>
              <a:rPr lang="en-US" sz="1600"/>
              <a:t>let name= "Phil";</a:t>
            </a:r>
          </a:p>
          <a:p>
            <a:endParaRPr lang="en-US" sz="1600">
              <a:solidFill>
                <a:srgbClr val="FF0000"/>
              </a:solidFill>
            </a:endParaRPr>
          </a:p>
          <a:p>
            <a:r>
              <a:rPr lang="en-US" sz="1600">
                <a:solidFill>
                  <a:srgbClr val="FF0000"/>
                </a:solidFill>
              </a:rPr>
              <a:t>let name= "Tom";  </a:t>
            </a:r>
          </a:p>
          <a:p>
            <a:endParaRPr lang="en-US" sz="1600">
              <a:solidFill>
                <a:srgbClr val="FF0000"/>
              </a:solidFill>
            </a:endParaRPr>
          </a:p>
          <a:p>
            <a:r>
              <a:rPr lang="en-US" sz="1600">
                <a:solidFill>
                  <a:srgbClr val="FF0000"/>
                </a:solidFill>
              </a:rPr>
              <a:t>//Invalid, declared only once within the current </a:t>
            </a:r>
          </a:p>
          <a:p>
            <a:r>
              <a:rPr lang="en-US" sz="1600">
                <a:solidFill>
                  <a:srgbClr val="FF0000"/>
                </a:solidFill>
              </a:rPr>
              <a:t> block scope (within {})</a:t>
            </a:r>
          </a:p>
          <a:p>
            <a:endParaRPr lang="en-US" sz="2000"/>
          </a:p>
        </p:txBody>
      </p:sp>
      <p:sp>
        <p:nvSpPr>
          <p:cNvPr id="9" name="TextBox 8"/>
          <p:cNvSpPr txBox="1"/>
          <p:nvPr/>
        </p:nvSpPr>
        <p:spPr>
          <a:xfrm>
            <a:off x="5096160" y="3380510"/>
            <a:ext cx="432562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/>
          </a:p>
          <a:p>
            <a:r>
              <a:rPr lang="en-US" sz="1600"/>
              <a:t>var name= "Phil";</a:t>
            </a:r>
          </a:p>
          <a:p>
            <a:endParaRPr lang="en-US" sz="1600">
              <a:solidFill>
                <a:srgbClr val="008000"/>
              </a:solidFill>
            </a:endParaRPr>
          </a:p>
          <a:p>
            <a:r>
              <a:rPr lang="en-US" sz="1600">
                <a:solidFill>
                  <a:srgbClr val="008000"/>
                </a:solidFill>
              </a:rPr>
              <a:t>var name= "Tom";  </a:t>
            </a:r>
          </a:p>
          <a:p>
            <a:endParaRPr lang="en-US" sz="1600">
              <a:solidFill>
                <a:srgbClr val="008000"/>
              </a:solidFill>
            </a:endParaRPr>
          </a:p>
          <a:p>
            <a:r>
              <a:rPr lang="en-US" sz="1600">
                <a:solidFill>
                  <a:srgbClr val="008000"/>
                </a:solidFill>
              </a:rPr>
              <a:t>//It's Valid, var can declared multiple times</a:t>
            </a:r>
          </a:p>
          <a:p>
            <a:endParaRPr lang="en-US" sz="2000"/>
          </a:p>
        </p:txBody>
      </p:sp>
    </p:spTree>
  </p:cSld>
  <p:clrMapOvr>
    <a:masterClrMapping/>
  </p:clrMapOvr>
  <mc:AlternateContent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 Requires="p14">
      <p:transition p14:dur="25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00" cy="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110" name="Google Shape;110;p15"/>
          <p:cNvSpPr txBox="1"/>
          <p:nvPr/>
        </p:nvSpPr>
        <p:spPr>
          <a:xfrm>
            <a:off x="204980" y="521700"/>
            <a:ext cx="2255470" cy="893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en-US" sz="40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endParaRPr sz="4000" u="none" strike="noStrike" cap="non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4995520" y="601080"/>
            <a:ext cx="1512766" cy="1012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en-US" sz="40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endParaRPr sz="4000" u="none" strike="noStrike" cap="non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509075" y="1506885"/>
            <a:ext cx="3765300" cy="268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2400"/>
              <a:t>block scope (within {})</a:t>
            </a:r>
            <a:br>
              <a:rPr lang="en-US" sz="2400"/>
            </a:br>
            <a:endParaRPr sz="24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2400"/>
              <a:t>can only declare variables once</a:t>
            </a:r>
            <a:br>
              <a:rPr lang="en-US" sz="2400"/>
            </a:br>
            <a:endParaRPr sz="24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2400"/>
              <a:t>can’t be reassigned</a:t>
            </a:r>
            <a:endParaRPr sz="2400"/>
          </a:p>
        </p:txBody>
      </p:sp>
      <p:sp>
        <p:nvSpPr>
          <p:cNvPr id="113" name="Google Shape;113;p15"/>
          <p:cNvSpPr txBox="1"/>
          <p:nvPr/>
        </p:nvSpPr>
        <p:spPr>
          <a:xfrm>
            <a:off x="4953975" y="1490040"/>
            <a:ext cx="4190026" cy="1751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419100">
              <a:buSzPts val="3000"/>
              <a:buFont typeface="Arial"/>
              <a:buChar char="●"/>
            </a:pPr>
            <a:r>
              <a:rPr lang="en-US" sz="2400"/>
              <a:t>function scope: outside (global) or inside (local)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</a:pPr>
            <a:endParaRPr sz="2400"/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2400"/>
              <a:t>can declare variables multiple times</a:t>
            </a:r>
            <a:endParaRPr sz="2400"/>
          </a:p>
        </p:txBody>
      </p:sp>
      <p:sp>
        <p:nvSpPr>
          <p:cNvPr id="7" name="TextBox 6"/>
          <p:cNvSpPr txBox="1"/>
          <p:nvPr/>
        </p:nvSpPr>
        <p:spPr>
          <a:xfrm>
            <a:off x="317475" y="4220347"/>
            <a:ext cx="518545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/>
          </a:p>
          <a:p>
            <a:r>
              <a:rPr lang="en-US" sz="1600"/>
              <a:t>const name= "Phil";</a:t>
            </a:r>
          </a:p>
          <a:p>
            <a:endParaRPr lang="en-US" sz="1600">
              <a:solidFill>
                <a:srgbClr val="FF0000"/>
              </a:solidFill>
            </a:endParaRPr>
          </a:p>
          <a:p>
            <a:r>
              <a:rPr lang="en-US" sz="1600">
                <a:solidFill>
                  <a:srgbClr val="FF0000"/>
                </a:solidFill>
              </a:rPr>
              <a:t> name= "Tom";  </a:t>
            </a:r>
          </a:p>
          <a:p>
            <a:endParaRPr lang="en-US" sz="1600">
              <a:solidFill>
                <a:srgbClr val="FF0000"/>
              </a:solidFill>
            </a:endParaRPr>
          </a:p>
          <a:p>
            <a:r>
              <a:rPr lang="en-US" sz="1600">
                <a:solidFill>
                  <a:srgbClr val="FF0000"/>
                </a:solidFill>
              </a:rPr>
              <a:t>//Invalid,  name can't be reassigned!</a:t>
            </a:r>
          </a:p>
          <a:p>
            <a:endParaRPr lang="en-US" sz="2000"/>
          </a:p>
        </p:txBody>
      </p:sp>
      <p:sp>
        <p:nvSpPr>
          <p:cNvPr id="8" name="TextBox 7"/>
          <p:cNvSpPr txBox="1"/>
          <p:nvPr/>
        </p:nvSpPr>
        <p:spPr>
          <a:xfrm>
            <a:off x="4818375" y="4200758"/>
            <a:ext cx="43256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/>
          </a:p>
          <a:p>
            <a:r>
              <a:rPr lang="en-US" sz="1600"/>
              <a:t>var name= "Phil";</a:t>
            </a:r>
          </a:p>
          <a:p>
            <a:endParaRPr lang="en-US" sz="1600">
              <a:solidFill>
                <a:srgbClr val="008000"/>
              </a:solidFill>
            </a:endParaRPr>
          </a:p>
          <a:p>
            <a:r>
              <a:rPr lang="en-US" sz="1600">
                <a:solidFill>
                  <a:srgbClr val="008000"/>
                </a:solidFill>
              </a:rPr>
              <a:t> name= "Tom";  </a:t>
            </a:r>
          </a:p>
          <a:p>
            <a:endParaRPr lang="en-US" sz="1600">
              <a:solidFill>
                <a:srgbClr val="008000"/>
              </a:solidFill>
            </a:endParaRPr>
          </a:p>
          <a:p>
            <a:r>
              <a:rPr lang="en-US" sz="1600">
                <a:solidFill>
                  <a:srgbClr val="008000"/>
                </a:solidFill>
              </a:rPr>
              <a:t>//It's Valid!, name can be reassigned!</a:t>
            </a:r>
          </a:p>
          <a:p>
            <a:r>
              <a:rPr lang="en-US" sz="1600">
                <a:solidFill>
                  <a:srgbClr val="008000"/>
                </a:solidFill>
              </a:rPr>
              <a:t>             </a:t>
            </a:r>
          </a:p>
          <a:p>
            <a:endParaRPr lang="en-US" sz="2000"/>
          </a:p>
        </p:txBody>
      </p:sp>
    </p:spTree>
  </p:cSld>
  <p:clrMapOvr>
    <a:masterClrMapping/>
  </p:clrMapOvr>
  <mc:AlternateContent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Unbranded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536</Words>
  <Application>Microsoft Macintosh PowerPoint</Application>
  <PresentationFormat>On-screen Show (4:3)</PresentationFormat>
  <Paragraphs>117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Roboto Mono</vt:lpstr>
      <vt:lpstr>Unbranded</vt:lpstr>
      <vt:lpstr>A Gentle Dip Into ES6</vt:lpstr>
      <vt:lpstr>Objectives</vt:lpstr>
      <vt:lpstr>Slide 3</vt:lpstr>
      <vt:lpstr>LET me out of here!</vt:lpstr>
      <vt:lpstr>Slide 5</vt:lpstr>
      <vt:lpstr>Slide 6</vt:lpstr>
      <vt:lpstr>Slide 7</vt:lpstr>
      <vt:lpstr>Slide 8</vt:lpstr>
      <vt:lpstr>Slide 9</vt:lpstr>
      <vt:lpstr>For Loop</vt:lpstr>
      <vt:lpstr>Template Literal</vt:lpstr>
      <vt:lpstr>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Gentle Dip Into ES6</dc:title>
  <cp:lastModifiedBy>Lydia Li</cp:lastModifiedBy>
  <cp:revision>31</cp:revision>
  <dcterms:created xsi:type="dcterms:W3CDTF">2018-12-06T03:15:30Z</dcterms:created>
  <dcterms:modified xsi:type="dcterms:W3CDTF">2018-12-06T03:24:36Z</dcterms:modified>
</cp:coreProperties>
</file>