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Default Extension="png" ContentType="image/pn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revisionInfo.xml" ContentType="application/vnd.ms-powerpoint.revisioninfo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5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>
    <p:browse/>
    <p:sldAll/>
    <p:penClr>
      <a:srgbClr val="FF0000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00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8"/>
    <p:restoredTop sz="91501"/>
  </p:normalViewPr>
  <p:slideViewPr>
    <p:cSldViewPr snapToGrid="0" snapToObjects="1">
      <p:cViewPr varScale="1">
        <p:scale>
          <a:sx n="96" d="100"/>
          <a:sy n="96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3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Arial" charset="0"/>
                <a:ea typeface="Arial" charset="0"/>
                <a:cs typeface="Arial" charset="0"/>
              </a:rPr>
              <a:t>Game Time: Project Week</a:t>
            </a:r>
          </a:p>
        </p:txBody>
      </p:sp>
    </p:spTree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Must use </a:t>
            </a:r>
            <a:r>
              <a:rPr dirty="0"/>
              <a:t>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(</a:t>
            </a:r>
            <a:r>
              <a:rPr lang="en-US" dirty="0"/>
              <a:t>Github Pages</a:t>
            </a:r>
            <a:r>
              <a:rPr dirty="0"/>
              <a:t>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</a:p>
          <a:p>
            <a:endParaRPr b="0"/>
          </a:p>
          <a:p>
            <a:pPr>
              <a:buSzPct val="100000"/>
              <a:buFont typeface="Arial"/>
              <a:buChar char="•"/>
              <a:defRPr b="1"/>
            </a:pPr>
            <a:r>
              <a:t>Mobile Responsive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b="1"/>
            </a:pPr>
            <a:r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Brainstorm possible ideas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Begin API Research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Create an initial draft / sketch of the final 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Create a short 1 page proposal listing out each of the following: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Title 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Team Members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Description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Sketch of Final Product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APIs to be Used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Rough Breakdown of Tasks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419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</a:t>
            </a:r>
            <a:r>
              <a:rPr lang="en-US"/>
              <a:t> 11/15</a:t>
            </a:r>
            <a:r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rPr lang="en-US"/>
              <a:t>Saturday's</a:t>
            </a:r>
            <a:r>
              <a:t> Class</a:t>
            </a:r>
            <a:r>
              <a:rPr lang="en-US"/>
              <a:t> (11/17)</a:t>
            </a:r>
            <a:r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rPr lang="en-US"/>
              <a:t>Tuesday</a:t>
            </a:r>
            <a:r>
              <a:t>’s Class</a:t>
            </a:r>
            <a:r>
              <a:rPr lang="en-US"/>
              <a:t>(11/20)</a:t>
            </a:r>
            <a:r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T</a:t>
            </a:r>
            <a:r>
              <a:rPr lang="en-US" dirty="0"/>
              <a:t>uesday 11/27</a:t>
            </a:r>
            <a:r>
              <a:rPr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</a:t>
            </a:r>
            <a:r>
              <a:t>Th</a:t>
            </a:r>
            <a:r>
              <a:rPr lang="en-US"/>
              <a:t>ursday 11/29:</a:t>
            </a:r>
            <a:endParaRPr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</a:t>
            </a:r>
            <a:r>
              <a:rPr lang="en-US" dirty="0"/>
              <a:t> 12/1</a:t>
            </a:r>
            <a:r>
              <a:rPr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29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rPr lang="en-US"/>
              <a:t> Alexis Bellinger, Jenina Lanzi, Darakhshan Ahmed, Melvin Hernandez</a:t>
            </a:r>
          </a:p>
          <a:p>
            <a:pPr>
              <a:defRPr sz="2100"/>
            </a:pPr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rPr lang="en-US"/>
              <a:t>Timothy Cho, Michael Worthington, Marisol Granados, Syeda Ahmed</a:t>
            </a:r>
          </a:p>
          <a:p>
            <a:pPr>
              <a:defRPr sz="2100"/>
            </a:pPr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rPr lang="en-US"/>
              <a:t> Jimmy Dwyer, Sarah Amann, Eileen Sul, Juan Hernandez</a:t>
            </a:r>
            <a:endParaRPr/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299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lang="en-US"/>
              <a:t>Team #4</a:t>
            </a:r>
          </a:p>
          <a:p>
            <a:pPr>
              <a:defRPr sz="2100"/>
            </a:pPr>
            <a:r>
              <a:rPr lang="en-US"/>
              <a:t>Zach Garcia, Mohammad Kahn, Kurt King, Resti Mirand</a:t>
            </a:r>
          </a:p>
          <a:p>
            <a:pPr>
              <a:defRPr sz="2100" b="1"/>
            </a:pPr>
            <a:endParaRPr lang="en-US"/>
          </a:p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rPr lang="en-US"/>
              <a:t>Ryan Minor, Emily Dalton, Fatou Thiam, Zhesi Zhuang</a:t>
            </a:r>
          </a:p>
          <a:p>
            <a:pPr>
              <a:defRPr sz="2100"/>
            </a:pPr>
            <a:endParaRPr/>
          </a:p>
          <a:p>
            <a:pPr>
              <a:defRPr sz="2100" b="1"/>
            </a:pPr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813</Words>
  <Application>Microsoft Macintosh PowerPoint</Application>
  <PresentationFormat>On-screen Show (4:3)</PresentationFormat>
  <Paragraphs>193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Unbranded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PhillipLoy</cp:lastModifiedBy>
  <cp:revision>14</cp:revision>
  <dcterms:created xsi:type="dcterms:W3CDTF">2018-11-15T01:26:39Z</dcterms:created>
  <dcterms:modified xsi:type="dcterms:W3CDTF">2018-11-15T01:29:11Z</dcterms:modified>
</cp:coreProperties>
</file>