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45"/>
    <p:restoredTop sz="94674"/>
  </p:normalViewPr>
  <p:slideViewPr>
    <p:cSldViewPr snapToGrid="0" snapToObjects="1">
      <p:cViewPr varScale="1">
        <p:scale>
          <a:sx n="138" d="100"/>
          <a:sy n="138" d="100"/>
        </p:scale>
        <p:origin x="11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7D159-3016-4E45-A0E8-7E0187BC08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C57707-E009-7249-8D0C-F9751A1A68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69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86003-4443-5B4E-A65F-80D8BB76C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90945"/>
            <a:ext cx="10131425" cy="1456267"/>
          </a:xfrm>
        </p:spPr>
        <p:txBody>
          <a:bodyPr>
            <a:normAutofit/>
          </a:bodyPr>
          <a:lstStyle/>
          <a:p>
            <a:r>
              <a:rPr lang="en-US" sz="4800" b="1" dirty="0"/>
              <a:t>Monday / Wednesday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854BC-6E2A-0944-A8CC-48A2C480C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657" y="1608666"/>
            <a:ext cx="3226516" cy="2928697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2400" b="1" u="sng" dirty="0"/>
              <a:t>Green Team</a:t>
            </a:r>
          </a:p>
          <a:p>
            <a:pPr marL="0" indent="0">
              <a:buNone/>
            </a:pPr>
            <a:r>
              <a:rPr lang="en-US" sz="2400" dirty="0"/>
              <a:t>Nick Papageorge</a:t>
            </a:r>
          </a:p>
          <a:p>
            <a:pPr marL="0" indent="0">
              <a:buNone/>
            </a:pPr>
            <a:r>
              <a:rPr lang="en-US" sz="2400" dirty="0"/>
              <a:t>Mark </a:t>
            </a:r>
            <a:r>
              <a:rPr lang="en-US" sz="2400" dirty="0" err="1"/>
              <a:t>Langhamer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Dylan </a:t>
            </a:r>
            <a:r>
              <a:rPr lang="en-US" sz="2400" dirty="0" err="1"/>
              <a:t>Dusenberry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Eddie Chavez</a:t>
            </a:r>
          </a:p>
          <a:p>
            <a:pPr marL="0" indent="0">
              <a:buNone/>
            </a:pPr>
            <a:r>
              <a:rPr lang="en-US" sz="2400" dirty="0"/>
              <a:t>Blake Endicott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2015264-8BEA-894E-8F18-50E6BFF72D4C}"/>
              </a:ext>
            </a:extLst>
          </p:cNvPr>
          <p:cNvSpPr txBox="1">
            <a:spLocks/>
          </p:cNvSpPr>
          <p:nvPr/>
        </p:nvSpPr>
        <p:spPr>
          <a:xfrm>
            <a:off x="6860669" y="4159441"/>
            <a:ext cx="2677390" cy="29286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b="1" u="sng" dirty="0"/>
              <a:t>Red Team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Chris McLaughlin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Andrew </a:t>
            </a:r>
            <a:r>
              <a:rPr lang="en-US" sz="2400" dirty="0" err="1"/>
              <a:t>Maure</a:t>
            </a:r>
            <a:endParaRPr lang="en-US" sz="2400" dirty="0"/>
          </a:p>
          <a:p>
            <a:pPr marL="0" indent="0">
              <a:buFont typeface="Arial"/>
              <a:buNone/>
            </a:pPr>
            <a:r>
              <a:rPr lang="en-US" sz="2400" dirty="0"/>
              <a:t>Syed Ali</a:t>
            </a:r>
          </a:p>
          <a:p>
            <a:pPr marL="0" indent="0">
              <a:buFont typeface="Arial"/>
              <a:buNone/>
            </a:pPr>
            <a:r>
              <a:rPr lang="en-US" sz="2400" dirty="0" err="1"/>
              <a:t>Chrisrold</a:t>
            </a:r>
            <a:r>
              <a:rPr lang="en-US" sz="2400" dirty="0"/>
              <a:t> Senora</a:t>
            </a:r>
          </a:p>
          <a:p>
            <a:pPr marL="0" indent="0">
              <a:buFont typeface="Arial"/>
              <a:buNone/>
            </a:pPr>
            <a:endParaRPr lang="en-US" sz="2400" dirty="0"/>
          </a:p>
          <a:p>
            <a:pPr marL="0" indent="0">
              <a:buFont typeface="Arial"/>
              <a:buNone/>
            </a:pPr>
            <a:endParaRPr lang="en-US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959DFB-1FDE-8E4F-BE47-0912ADD14F66}"/>
              </a:ext>
            </a:extLst>
          </p:cNvPr>
          <p:cNvSpPr txBox="1">
            <a:spLocks/>
          </p:cNvSpPr>
          <p:nvPr/>
        </p:nvSpPr>
        <p:spPr>
          <a:xfrm>
            <a:off x="4520047" y="1596351"/>
            <a:ext cx="2781298" cy="29286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b="1" u="sng" dirty="0"/>
              <a:t>Orange Team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Charles Yoon</a:t>
            </a:r>
          </a:p>
          <a:p>
            <a:pPr marL="0" indent="0">
              <a:buFont typeface="Arial"/>
              <a:buNone/>
            </a:pPr>
            <a:r>
              <a:rPr lang="en-US" sz="2400" dirty="0" err="1"/>
              <a:t>Amena</a:t>
            </a:r>
            <a:r>
              <a:rPr lang="en-US" sz="2400" dirty="0"/>
              <a:t> Ahmed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Cody Jarrett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Anton Kogan</a:t>
            </a:r>
          </a:p>
          <a:p>
            <a:pPr marL="0" indent="0">
              <a:buFont typeface="Arial"/>
              <a:buNone/>
            </a:pPr>
            <a:r>
              <a:rPr lang="en-US" sz="2400" dirty="0" err="1"/>
              <a:t>Efe</a:t>
            </a:r>
            <a:r>
              <a:rPr lang="en-US" sz="2400" dirty="0"/>
              <a:t> </a:t>
            </a:r>
            <a:r>
              <a:rPr lang="en-US" sz="2400" dirty="0" err="1"/>
              <a:t>Owolide</a:t>
            </a:r>
            <a:endParaRPr lang="en-US" sz="2400" dirty="0"/>
          </a:p>
          <a:p>
            <a:pPr marL="0" indent="0">
              <a:buFont typeface="Arial"/>
              <a:buNone/>
            </a:pPr>
            <a:endParaRPr lang="en-US" sz="2400" dirty="0"/>
          </a:p>
          <a:p>
            <a:pPr marL="0" indent="0">
              <a:buFont typeface="Arial"/>
              <a:buNone/>
            </a:pPr>
            <a:endParaRPr lang="en-US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C9652D-C8DD-7C4B-89F8-3B386F391B39}"/>
              </a:ext>
            </a:extLst>
          </p:cNvPr>
          <p:cNvSpPr txBox="1">
            <a:spLocks/>
          </p:cNvSpPr>
          <p:nvPr/>
        </p:nvSpPr>
        <p:spPr>
          <a:xfrm>
            <a:off x="9097382" y="1596350"/>
            <a:ext cx="2708563" cy="29286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b="1" u="sng" dirty="0"/>
              <a:t>Purple Team</a:t>
            </a:r>
          </a:p>
          <a:p>
            <a:pPr marL="0" indent="0">
              <a:buFont typeface="Arial"/>
              <a:buNone/>
            </a:pPr>
            <a:r>
              <a:rPr lang="en-US" sz="2400" dirty="0" err="1"/>
              <a:t>Alaa</a:t>
            </a:r>
            <a:r>
              <a:rPr lang="en-US" sz="2400" dirty="0"/>
              <a:t> Al </a:t>
            </a:r>
            <a:r>
              <a:rPr lang="en-US" sz="2400" dirty="0" err="1"/>
              <a:t>Shammari</a:t>
            </a:r>
            <a:endParaRPr lang="en-US" sz="2400" dirty="0"/>
          </a:p>
          <a:p>
            <a:pPr marL="0" indent="0">
              <a:buFont typeface="Arial"/>
              <a:buNone/>
            </a:pPr>
            <a:r>
              <a:rPr lang="en-US" sz="2400" dirty="0"/>
              <a:t>Brittany Higgin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Zach Germain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Nikunj Patel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Jason </a:t>
            </a:r>
            <a:r>
              <a:rPr lang="en-US" sz="2400" dirty="0" err="1"/>
              <a:t>Vilay</a:t>
            </a:r>
            <a:endParaRPr lang="en-US" sz="2400" dirty="0"/>
          </a:p>
          <a:p>
            <a:pPr marL="0" indent="0">
              <a:buFont typeface="Arial"/>
              <a:buNone/>
            </a:pPr>
            <a:endParaRPr lang="en-US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696546-EA9A-CC4D-95B9-A30FF9D90B83}"/>
              </a:ext>
            </a:extLst>
          </p:cNvPr>
          <p:cNvSpPr txBox="1">
            <a:spLocks/>
          </p:cNvSpPr>
          <p:nvPr/>
        </p:nvSpPr>
        <p:spPr>
          <a:xfrm>
            <a:off x="2576548" y="4159441"/>
            <a:ext cx="2001981" cy="29286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b="1" u="sng" dirty="0"/>
              <a:t>Blue Team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Noel Nevarez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Zach </a:t>
            </a:r>
            <a:r>
              <a:rPr lang="en-US" sz="2400" dirty="0" err="1"/>
              <a:t>Merel</a:t>
            </a:r>
            <a:endParaRPr lang="en-US" sz="2400" dirty="0"/>
          </a:p>
          <a:p>
            <a:pPr marL="0" indent="0">
              <a:buFont typeface="Arial"/>
              <a:buNone/>
            </a:pPr>
            <a:r>
              <a:rPr lang="en-US" sz="2400" dirty="0"/>
              <a:t>Paul </a:t>
            </a:r>
            <a:r>
              <a:rPr lang="en-US" sz="2400" dirty="0" err="1"/>
              <a:t>Cwik</a:t>
            </a:r>
            <a:endParaRPr lang="en-US" sz="2400" dirty="0"/>
          </a:p>
          <a:p>
            <a:pPr marL="0" indent="0">
              <a:buFont typeface="Arial"/>
              <a:buNone/>
            </a:pPr>
            <a:r>
              <a:rPr lang="en-US" sz="2400" dirty="0"/>
              <a:t>Min Joseph</a:t>
            </a:r>
          </a:p>
          <a:p>
            <a:pPr marL="0" indent="0">
              <a:buFont typeface="Arial"/>
              <a:buNone/>
            </a:pPr>
            <a:endParaRPr lang="en-US" sz="2400" dirty="0"/>
          </a:p>
          <a:p>
            <a:pPr marL="0" indent="0">
              <a:buFont typeface="Arial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9142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86003-4443-5B4E-A65F-80D8BB76C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60210"/>
            <a:ext cx="10131425" cy="1456267"/>
          </a:xfrm>
        </p:spPr>
        <p:txBody>
          <a:bodyPr>
            <a:normAutofit/>
          </a:bodyPr>
          <a:lstStyle/>
          <a:p>
            <a:r>
              <a:rPr lang="en-US" sz="4800" b="1" dirty="0"/>
              <a:t>Tuesday / </a:t>
            </a:r>
            <a:r>
              <a:rPr lang="en-US" sz="4800" b="1" dirty="0" err="1"/>
              <a:t>THURsday</a:t>
            </a:r>
            <a:r>
              <a:rPr lang="en-US" sz="4800" b="1" dirty="0"/>
              <a:t>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854BC-6E2A-0944-A8CC-48A2C480C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527" y="1858044"/>
            <a:ext cx="2488483" cy="2928697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2400" b="1" u="sng" dirty="0"/>
              <a:t>Team 1</a:t>
            </a:r>
          </a:p>
          <a:p>
            <a:pPr marL="0" indent="0">
              <a:buNone/>
            </a:pPr>
            <a:r>
              <a:rPr lang="en-US" sz="2400" dirty="0"/>
              <a:t>Alexis Bellinger</a:t>
            </a:r>
          </a:p>
          <a:p>
            <a:pPr marL="0" indent="0">
              <a:buNone/>
            </a:pPr>
            <a:r>
              <a:rPr lang="en-US" sz="2400" dirty="0" err="1"/>
              <a:t>Jenina</a:t>
            </a:r>
            <a:r>
              <a:rPr lang="en-US" sz="2400" dirty="0"/>
              <a:t> </a:t>
            </a:r>
            <a:r>
              <a:rPr lang="en-US" sz="2400" dirty="0" err="1"/>
              <a:t>Lanzi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Darkhshan</a:t>
            </a:r>
            <a:r>
              <a:rPr lang="en-US" sz="2400" dirty="0"/>
              <a:t> Ahmed</a:t>
            </a:r>
          </a:p>
          <a:p>
            <a:pPr marL="0" indent="0">
              <a:buNone/>
            </a:pPr>
            <a:r>
              <a:rPr lang="en-US" sz="2400" dirty="0"/>
              <a:t>Melvin Hernandez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2015264-8BEA-894E-8F18-50E6BFF72D4C}"/>
              </a:ext>
            </a:extLst>
          </p:cNvPr>
          <p:cNvSpPr txBox="1">
            <a:spLocks/>
          </p:cNvSpPr>
          <p:nvPr/>
        </p:nvSpPr>
        <p:spPr>
          <a:xfrm>
            <a:off x="7109550" y="4131726"/>
            <a:ext cx="2001981" cy="29286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b="1" u="sng" dirty="0"/>
              <a:t>Team 5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Ryan Minor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Emily Dalton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Fatou Thiam</a:t>
            </a:r>
          </a:p>
          <a:p>
            <a:pPr marL="0" indent="0">
              <a:buFont typeface="Arial"/>
              <a:buNone/>
            </a:pPr>
            <a:r>
              <a:rPr lang="en-US" sz="2400" dirty="0" err="1"/>
              <a:t>Zhesi</a:t>
            </a:r>
            <a:r>
              <a:rPr lang="en-US" sz="2400" dirty="0"/>
              <a:t> </a:t>
            </a:r>
            <a:r>
              <a:rPr lang="en-US" sz="2400" dirty="0" err="1"/>
              <a:t>Zhaung</a:t>
            </a:r>
            <a:endParaRPr lang="en-US" sz="2400" dirty="0"/>
          </a:p>
          <a:p>
            <a:pPr marL="0" indent="0">
              <a:buFont typeface="Arial"/>
              <a:buNone/>
            </a:pPr>
            <a:endParaRPr lang="en-US" sz="2400" dirty="0"/>
          </a:p>
          <a:p>
            <a:pPr marL="0" indent="0">
              <a:buFont typeface="Arial"/>
              <a:buNone/>
            </a:pPr>
            <a:endParaRPr lang="en-US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959DFB-1FDE-8E4F-BE47-0912ADD14F66}"/>
              </a:ext>
            </a:extLst>
          </p:cNvPr>
          <p:cNvSpPr txBox="1">
            <a:spLocks/>
          </p:cNvSpPr>
          <p:nvPr/>
        </p:nvSpPr>
        <p:spPr>
          <a:xfrm>
            <a:off x="4520047" y="1858043"/>
            <a:ext cx="3016826" cy="29286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b="1" u="sng" dirty="0"/>
              <a:t>Team 2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Timothy Cho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Michael Worthington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Marisol Granados</a:t>
            </a:r>
          </a:p>
          <a:p>
            <a:pPr marL="0" indent="0">
              <a:buFont typeface="Arial"/>
              <a:buNone/>
            </a:pPr>
            <a:r>
              <a:rPr lang="en-US" sz="2400" dirty="0" err="1"/>
              <a:t>Syeda</a:t>
            </a:r>
            <a:r>
              <a:rPr lang="en-US" sz="2400" dirty="0"/>
              <a:t> Ahmed</a:t>
            </a:r>
          </a:p>
          <a:p>
            <a:pPr marL="0" indent="0">
              <a:buFont typeface="Arial"/>
              <a:buNone/>
            </a:pPr>
            <a:endParaRPr lang="en-US" sz="2400" dirty="0"/>
          </a:p>
          <a:p>
            <a:pPr marL="0" indent="0">
              <a:buFont typeface="Arial"/>
              <a:buNone/>
            </a:pPr>
            <a:endParaRPr lang="en-US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C9652D-C8DD-7C4B-89F8-3B386F391B39}"/>
              </a:ext>
            </a:extLst>
          </p:cNvPr>
          <p:cNvSpPr txBox="1">
            <a:spLocks/>
          </p:cNvSpPr>
          <p:nvPr/>
        </p:nvSpPr>
        <p:spPr>
          <a:xfrm>
            <a:off x="9111531" y="1858043"/>
            <a:ext cx="3345872" cy="29286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b="1" u="sng" dirty="0"/>
              <a:t>Team 3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Jimmy Dwyer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Sarah Amann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Eileen Sul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Juan Hernandez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696546-EA9A-CC4D-95B9-A30FF9D90B83}"/>
              </a:ext>
            </a:extLst>
          </p:cNvPr>
          <p:cNvSpPr txBox="1">
            <a:spLocks/>
          </p:cNvSpPr>
          <p:nvPr/>
        </p:nvSpPr>
        <p:spPr>
          <a:xfrm>
            <a:off x="2908164" y="4131725"/>
            <a:ext cx="2810882" cy="29286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b="1" u="sng" dirty="0"/>
              <a:t>Team 4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Zach Garcia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Mohammad Kahn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Kurt King</a:t>
            </a:r>
          </a:p>
          <a:p>
            <a:pPr marL="0" indent="0">
              <a:buFont typeface="Arial"/>
              <a:buNone/>
            </a:pPr>
            <a:r>
              <a:rPr lang="en-US" sz="2400" dirty="0" err="1"/>
              <a:t>Resti</a:t>
            </a:r>
            <a:r>
              <a:rPr lang="en-US" sz="2400" dirty="0"/>
              <a:t> Miranda</a:t>
            </a:r>
          </a:p>
          <a:p>
            <a:pPr marL="0" indent="0">
              <a:buFont typeface="Arial"/>
              <a:buNone/>
            </a:pPr>
            <a:endParaRPr lang="en-US" sz="2400" dirty="0"/>
          </a:p>
          <a:p>
            <a:pPr marL="0" indent="0">
              <a:buFont typeface="Arial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82246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86</TotalTime>
  <Words>117</Words>
  <Application>Microsoft Macintosh PowerPoint</Application>
  <PresentationFormat>Widescreen</PresentationFormat>
  <Paragraphs>56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Celestial</vt:lpstr>
      <vt:lpstr>Project 1</vt:lpstr>
      <vt:lpstr>Monday / Wednesday groups</vt:lpstr>
      <vt:lpstr>Tuesday / THURsday groups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Microsoft Office User</dc:creator>
  <cp:lastModifiedBy>Microsoft Office User</cp:lastModifiedBy>
  <cp:revision>5</cp:revision>
  <dcterms:created xsi:type="dcterms:W3CDTF">2018-11-10T03:46:02Z</dcterms:created>
  <dcterms:modified xsi:type="dcterms:W3CDTF">2018-11-10T05:12:47Z</dcterms:modified>
</cp:coreProperties>
</file>