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2178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108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40061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220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147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7083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7427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73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432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10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130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149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885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246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943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405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306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hyperlink" Target="https://pixnio.com/vi/nha-may/hoa/hoa-huong-duong/hoa-huong-duong-hoa-bau-troi-xanh-vi-mo-anh-sang-ban-ngay-tham-thuc-vat-huu-co-nong-nghiep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Bài tập về nhà số 6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 dirty="0"/>
              <a:t>Lăng Hồng Phúc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9F16F4-AEA4-4D7F-A661-F09E669505D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F3049-237A-42F8-AB0E-2FCCEDB6EE8E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Hình ảnh 7" descr="Ảnh có chứa hoa, thực vật, bầu trời, hoa hướng dương&#10;&#10;Nội dung do AI tạo ra có thể không chính xác.">
            <a:extLst>
              <a:ext uri="{FF2B5EF4-FFF2-40B4-BE49-F238E27FC236}">
                <a16:creationId xmlns:a16="http://schemas.microsoft.com/office/drawing/2014/main" id="{F895DB89-5D74-AB5B-41A6-B58A70ABD415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10981380" y="6059487"/>
            <a:ext cx="1049640" cy="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57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None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A3FCE3-C0FC-8259-11C1-0FAA9C4B4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CC15AA1-BE38-FCD4-B44D-0B988B5E06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422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ũ trụ">
  <a:themeElements>
    <a:clrScheme name="Vũ trụ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Vũ trụ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ũ trụ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Thiên thể</Template>
  <TotalTime>3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Vũ trụ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Phúc Lăng</dc:creator>
  <cp:lastModifiedBy>Phúc Lăng</cp:lastModifiedBy>
  <cp:revision>1</cp:revision>
  <dcterms:created xsi:type="dcterms:W3CDTF">2025-09-30T07:39:05Z</dcterms:created>
  <dcterms:modified xsi:type="dcterms:W3CDTF">2025-09-30T07:42:09Z</dcterms:modified>
</cp:coreProperties>
</file>