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9EC2F2-ECA9-D803-B4F2-6361FC23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37BBB38-0DA6-131D-26FA-038551169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A6788A-9CBD-6D30-014B-9976B3B1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8FC19E0-8D01-9D29-946B-3F17BB1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443EB8-B58F-0B32-6C71-6E81AEDB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850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75E8FB-C7EA-53AE-D259-B737A812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A754500-371C-F993-3A20-D156C346A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A6FAA4-1B8F-36DE-14B4-6DA07D45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2B6242-BA93-CC8D-2645-B81ED3A4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1FA00A3-2113-3B25-775C-5FF02372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33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9150C5F-358B-1327-2917-730D6255E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6CF3998-402E-0854-0215-56A8E0BA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2D92688-5230-119A-AF0B-96E641E1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832872-388A-8548-736A-42561C11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DF57BB8-CDDD-DE49-FB65-E1F1767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45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552D9C-FB1D-6F9C-4C8A-4AC43506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DFF392-8A76-13CC-3C7E-EB927B8F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615B63-081E-BED0-8C6E-D225ED91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382B0C-8454-E68E-E976-950B560F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1E7199-FD05-6F33-D7F8-A3844299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58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C54A49-2214-0010-FFE4-F75A89F5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0F89872-922A-BA9E-C6C3-2F89FFCF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F4A768-9A65-3AF6-52F5-4B2CF543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9742323-6C61-02B7-D577-E93A6DB7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2C6A98E-73EE-E6F6-AA42-7B9B8A9C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895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1B96BD-8613-B387-8089-B0950F28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958BE7-3D85-7D28-D85F-52896ABA8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B4E69B8-7099-C2D6-0F6D-039D9F81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6279813-841F-EC3F-3E4C-E30F4361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A4B9961-E312-D997-7035-2DBF439F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3820C50-1FDD-7E62-74E7-E1FF070F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6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99083A-2A35-DF35-2107-F77DC493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2449C40-1496-4367-BE72-B0A32D1A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AAC279-0A34-D6D7-15CA-C6CACA2BA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266BB9A-FCAA-839D-BABB-AA4CE025C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CED32DC-4C73-501F-4A17-F33A319FA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7CB66A7-4CA4-7EB6-41C1-5074D8F8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0A9BDB3-6E08-B403-234C-66303260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AEE0428-8972-C146-B6B6-C1F40223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78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2A1448-D4D1-A9F3-A078-97106F09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1E85163-8673-C93A-F4EF-9FA30D8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19846F2-F9E2-6D02-E850-64442884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ECDFE54-B952-F9C4-3339-7BFEFF8B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728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50697E2-C448-0149-9F07-16B30165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AEE2C39-4F50-83E2-BDA7-6FBB279F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9FF084-7FD6-7378-BC07-AA97B1E3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05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984816-D0F8-FBB0-D506-AF01B7C0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C4FBC6-0AFE-6160-1956-58EA5670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E7257D8-8521-9238-DE51-EE32234C6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4FDB89D-0E49-93BE-0535-BCB8AA6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E384403-AF69-2E45-AA81-BEE08A9E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1C153-0B6A-3E8D-C828-24C2B12B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34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9E2FE2-7FE3-9780-201B-EFAEF4F6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33A099C-0BB5-3D89-DD3F-D21E05867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0544AC-7089-E155-254D-2CF53DAC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61C7BC-6DF7-0A64-1D4F-FBD098F3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24B3FDA-CAE8-86E6-1E5C-9D41E1A4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3B933FB-DB23-8FE3-5C58-8E0115B9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015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9A8151E-355E-523F-64F4-C4209F3B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D14E4C3-579B-E3D0-A183-3DF32E80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D6F1054-3A0E-3C2C-8EFE-6D84A81D3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A4B83-BC5C-466A-9E68-67491D8A1FC3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9917BB2-5BCF-60C7-6913-7CB575C27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7C56BC4-A610-4FD0-16A9-4BD291377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7AD0-908A-43D9-A8C8-4762FAFE75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67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vi/photo/14012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vi/media/cuon-sach-bia-cung-tieu-thuyet-trang-doc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14AC54-107E-9D5E-97E7-80CEF766E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0429"/>
            <a:ext cx="9144000" cy="2387600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iệu ứng Chuyển tiếp và Hoạt ảnh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483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50C838D-8A76-7C6B-CC4D-E1C88AA09ADB}"/>
              </a:ext>
            </a:extLst>
          </p:cNvPr>
          <p:cNvSpPr txBox="1"/>
          <p:nvPr/>
        </p:nvSpPr>
        <p:spPr>
          <a:xfrm>
            <a:off x="1024467" y="2585647"/>
            <a:ext cx="2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Bài tập 5</a:t>
            </a:r>
          </a:p>
        </p:txBody>
      </p:sp>
      <p:pic>
        <p:nvPicPr>
          <p:cNvPr id="4" name="Hình ảnh 3" descr="Ảnh có chứa Đồ phục vụ đồ ăn, tách cà phê, cà phê, thực phẩm">
            <a:extLst>
              <a:ext uri="{FF2B5EF4-FFF2-40B4-BE49-F238E27FC236}">
                <a16:creationId xmlns:a16="http://schemas.microsoft.com/office/drawing/2014/main" id="{F8896041-BE69-293F-FF15-D5145C966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9400" y="846667"/>
            <a:ext cx="6908801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104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BE1EDFD-51CC-63FE-2274-E4F9820C5131}"/>
              </a:ext>
            </a:extLst>
          </p:cNvPr>
          <p:cNvSpPr txBox="1"/>
          <p:nvPr/>
        </p:nvSpPr>
        <p:spPr>
          <a:xfrm>
            <a:off x="2552700" y="423333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/>
              <a:t>Hoàn thành bài tập</a:t>
            </a:r>
          </a:p>
        </p:txBody>
      </p:sp>
      <p:pic>
        <p:nvPicPr>
          <p:cNvPr id="4" name="Hình ảnh 3" descr="Ảnh có chứa văn bản, giấy, Sản phẩm từ giấy, Ấn phẩm">
            <a:extLst>
              <a:ext uri="{FF2B5EF4-FFF2-40B4-BE49-F238E27FC236}">
                <a16:creationId xmlns:a16="http://schemas.microsoft.com/office/drawing/2014/main" id="{4152EAC8-986D-CAA6-20EA-727A5815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6800" y="1811865"/>
            <a:ext cx="708659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Màn hình rộng</PresentationFormat>
  <Paragraphs>3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Chủ đề Office</vt:lpstr>
      <vt:lpstr>Hiệu ứng Chuyển tiếp và Hoạt ảnh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Phúc Lăng</dc:creator>
  <cp:lastModifiedBy>Phúc Lăng</cp:lastModifiedBy>
  <cp:revision>1</cp:revision>
  <dcterms:created xsi:type="dcterms:W3CDTF">2025-09-30T01:13:35Z</dcterms:created>
  <dcterms:modified xsi:type="dcterms:W3CDTF">2025-09-30T01:20:45Z</dcterms:modified>
</cp:coreProperties>
</file>