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6575A5-30CE-4FFA-8004-3431058BC3AD}" v="5" dt="2025-09-30T14:30:37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úc Lăng" userId="0fb4368765159a92" providerId="LiveId" clId="{11101C7F-5274-4C81-A116-C9A5B01214AF}"/>
    <pc:docChg chg="undo custSel modSld">
      <pc:chgData name="Phúc Lăng" userId="0fb4368765159a92" providerId="LiveId" clId="{11101C7F-5274-4C81-A116-C9A5B01214AF}" dt="2025-09-30T14:30:55.052" v="199" actId="1076"/>
      <pc:docMkLst>
        <pc:docMk/>
      </pc:docMkLst>
      <pc:sldChg chg="addSp delSp modSp mod">
        <pc:chgData name="Phúc Lăng" userId="0fb4368765159a92" providerId="LiveId" clId="{11101C7F-5274-4C81-A116-C9A5B01214AF}" dt="2025-09-30T14:30:55.052" v="199" actId="1076"/>
        <pc:sldMkLst>
          <pc:docMk/>
          <pc:sldMk cId="1216269564" sldId="256"/>
        </pc:sldMkLst>
        <pc:spChg chg="add del mod">
          <ac:chgData name="Phúc Lăng" userId="0fb4368765159a92" providerId="LiveId" clId="{11101C7F-5274-4C81-A116-C9A5B01214AF}" dt="2025-09-30T14:26:00.269" v="180"/>
          <ac:spMkLst>
            <pc:docMk/>
            <pc:sldMk cId="1216269564" sldId="256"/>
            <ac:spMk id="7" creationId="{37ED9BBD-7F26-A7F5-5371-9401F5A84A11}"/>
          </ac:spMkLst>
        </pc:spChg>
        <pc:spChg chg="add mod">
          <ac:chgData name="Phúc Lăng" userId="0fb4368765159a92" providerId="LiveId" clId="{11101C7F-5274-4C81-A116-C9A5B01214AF}" dt="2025-09-30T14:27:15.367" v="183" actId="1076"/>
          <ac:spMkLst>
            <pc:docMk/>
            <pc:sldMk cId="1216269564" sldId="256"/>
            <ac:spMk id="8" creationId="{5C9B8352-E0C2-F8F2-5CC2-FEF15A12F935}"/>
          </ac:spMkLst>
        </pc:spChg>
        <pc:picChg chg="add mod">
          <ac:chgData name="Phúc Lăng" userId="0fb4368765159a92" providerId="LiveId" clId="{11101C7F-5274-4C81-A116-C9A5B01214AF}" dt="2025-09-30T14:27:34.041" v="185" actId="1076"/>
          <ac:picMkLst>
            <pc:docMk/>
            <pc:sldMk cId="1216269564" sldId="256"/>
            <ac:picMk id="2" creationId="{D43F53FC-DACA-33B5-25B2-938C86F21A83}"/>
          </ac:picMkLst>
        </pc:picChg>
        <pc:picChg chg="add mod">
          <ac:chgData name="Phúc Lăng" userId="0fb4368765159a92" providerId="LiveId" clId="{11101C7F-5274-4C81-A116-C9A5B01214AF}" dt="2025-09-30T14:28:20.160" v="194" actId="1076"/>
          <ac:picMkLst>
            <pc:docMk/>
            <pc:sldMk cId="1216269564" sldId="256"/>
            <ac:picMk id="10" creationId="{B79FB874-048A-C726-C7EF-8294506B0118}"/>
          </ac:picMkLst>
        </pc:picChg>
        <pc:picChg chg="add mod">
          <ac:chgData name="Phúc Lăng" userId="0fb4368765159a92" providerId="LiveId" clId="{11101C7F-5274-4C81-A116-C9A5B01214AF}" dt="2025-09-30T14:30:55.052" v="199" actId="1076"/>
          <ac:picMkLst>
            <pc:docMk/>
            <pc:sldMk cId="1216269564" sldId="256"/>
            <ac:picMk id="12" creationId="{8B64F958-B8CB-1251-9972-715BF09BC8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281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0964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82872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9726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08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1714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3691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3189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867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4829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4829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4AAC1-CD2C-4E33-AF1C-237413E4B226}" type="datetimeFigureOut">
              <a:rPr lang="vi-VN" smtClean="0"/>
              <a:t>30/09/2025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5BF703-29F1-4801-9DDD-CAF64D0DEA2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6770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0B23C8B4-A6B4-E0E5-2A70-9EDF014C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808" y="2953512"/>
            <a:ext cx="6120384" cy="199948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Chuẩn bị cho việc thuyết trình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Tự tin thuyết trình trước đám đông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Dám thể hiện ý tưởng khác biệt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Rèn luyện các kĩ năng thuyết trình tốt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Xử lí các tình huống thuyết trình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vi-VN" dirty="0"/>
              <a:t>Tương tác với người nghe lúc trình bày</a:t>
            </a:r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52F99E71-97C1-AD98-37BF-7556ECE61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464" y="275125"/>
            <a:ext cx="1719072" cy="534345"/>
          </a:xfrm>
          <a:prstGeom prst="rect">
            <a:avLst/>
          </a:prstGeom>
        </p:spPr>
      </p:pic>
      <p:sp>
        <p:nvSpPr>
          <p:cNvPr id="4" name="AutoShape 2" descr="Vector Logo] Trường Cao đẳng Anh Quốc BTEC FPT - FPT ...">
            <a:extLst>
              <a:ext uri="{FF2B5EF4-FFF2-40B4-BE49-F238E27FC236}">
                <a16:creationId xmlns:a16="http://schemas.microsoft.com/office/drawing/2014/main" id="{8E6F8755-30C0-288D-0053-F630296FA189}"/>
              </a:ext>
            </a:extLst>
          </p:cNvPr>
          <p:cNvSpPr>
            <a:spLocks noGrp="1" noChangeAspect="1" noChangeArrowheads="1"/>
          </p:cNvSpPr>
          <p:nvPr>
            <p:ph type="ctrTitle"/>
          </p:nvPr>
        </p:nvSpPr>
        <p:spPr bwMode="auto">
          <a:xfrm>
            <a:off x="89916" y="1621536"/>
            <a:ext cx="6803136" cy="950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vi-VN" sz="3200" dirty="0">
                <a:solidFill>
                  <a:schemeClr val="accent2"/>
                </a:solidFill>
              </a:rPr>
              <a:t>WORDSHOP</a:t>
            </a:r>
            <a:br>
              <a:rPr lang="vi-VN" sz="3200" dirty="0">
                <a:solidFill>
                  <a:schemeClr val="accent2"/>
                </a:solidFill>
              </a:rPr>
            </a:br>
            <a:r>
              <a:rPr lang="vi-VN" sz="3200" dirty="0">
                <a:solidFill>
                  <a:schemeClr val="accent2"/>
                </a:solidFill>
              </a:rPr>
              <a:t>KỸ NĂNG THUYẾT TRÌNH</a:t>
            </a: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282AE0E3-CF98-6315-17CF-AB099F726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2" y="809470"/>
            <a:ext cx="1594104" cy="615225"/>
          </a:xfrm>
          <a:prstGeom prst="rect">
            <a:avLst/>
          </a:prstGeom>
        </p:spPr>
      </p:pic>
      <p:pic>
        <p:nvPicPr>
          <p:cNvPr id="2" name="Hình ảnh 1">
            <a:extLst>
              <a:ext uri="{FF2B5EF4-FFF2-40B4-BE49-F238E27FC236}">
                <a16:creationId xmlns:a16="http://schemas.microsoft.com/office/drawing/2014/main" id="{D43F53FC-DACA-33B5-25B2-938C86F21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972" y="4953000"/>
            <a:ext cx="3621024" cy="3621024"/>
          </a:xfrm>
          <a:prstGeom prst="rect">
            <a:avLst/>
          </a:prstGeom>
        </p:spPr>
      </p:pic>
      <p:sp>
        <p:nvSpPr>
          <p:cNvPr id="8" name="Hộp Văn bản 7">
            <a:extLst>
              <a:ext uri="{FF2B5EF4-FFF2-40B4-BE49-F238E27FC236}">
                <a16:creationId xmlns:a16="http://schemas.microsoft.com/office/drawing/2014/main" id="{5C9B8352-E0C2-F8F2-5CC2-FEF15A12F935}"/>
              </a:ext>
            </a:extLst>
          </p:cNvPr>
          <p:cNvSpPr txBox="1"/>
          <p:nvPr/>
        </p:nvSpPr>
        <p:spPr>
          <a:xfrm>
            <a:off x="1581912" y="8634865"/>
            <a:ext cx="41727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Địa điểm: Học viện Công nghệ Bưu chính Viễn thông (cơ sở Ngọc Trục)</a:t>
            </a:r>
          </a:p>
          <a:p>
            <a:r>
              <a:rPr lang="vi-VN" dirty="0"/>
              <a:t>Thời gian: 8h 1/1/2050</a:t>
            </a:r>
          </a:p>
        </p:txBody>
      </p:sp>
      <p:pic>
        <p:nvPicPr>
          <p:cNvPr id="10" name="Đồ họa 9" descr="Clock with solid fill">
            <a:extLst>
              <a:ext uri="{FF2B5EF4-FFF2-40B4-BE49-F238E27FC236}">
                <a16:creationId xmlns:a16="http://schemas.microsoft.com/office/drawing/2014/main" id="{B79FB874-048A-C726-C7EF-8294506B01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1163" y="9240537"/>
            <a:ext cx="280749" cy="280749"/>
          </a:xfrm>
          <a:prstGeom prst="rect">
            <a:avLst/>
          </a:prstGeom>
        </p:spPr>
      </p:pic>
      <p:pic>
        <p:nvPicPr>
          <p:cNvPr id="12" name="Đồ họa 11" descr="Marker with solid fill">
            <a:extLst>
              <a:ext uri="{FF2B5EF4-FFF2-40B4-BE49-F238E27FC236}">
                <a16:creationId xmlns:a16="http://schemas.microsoft.com/office/drawing/2014/main" id="{8B64F958-B8CB-1251-9972-715BF09BC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13629" y="8574024"/>
            <a:ext cx="467343" cy="49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69564"/>
      </p:ext>
    </p:extLst>
  </p:cSld>
  <p:clrMapOvr>
    <a:masterClrMapping/>
  </p:clrMapOvr>
</p:sld>
</file>

<file path=ppt/theme/theme1.xml><?xml version="1.0" encoding="utf-8"?>
<a:theme xmlns:a="http://schemas.openxmlformats.org/drawingml/2006/main" name="Chủ đề Office">
  <a:themeElements>
    <a:clrScheme name="Chủ đề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hủ đề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hủ đề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</TotalTime>
  <Words>71</Words>
  <Application>Microsoft Office PowerPoint</Application>
  <PresentationFormat>Khổ A4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Chủ đề Office</vt:lpstr>
      <vt:lpstr>WORDSHOP KỸ NĂNG THUYẾT TRÌNH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Phúc Lăng</dc:creator>
  <cp:lastModifiedBy>Phúc Lăng</cp:lastModifiedBy>
  <cp:revision>1</cp:revision>
  <dcterms:created xsi:type="dcterms:W3CDTF">2025-09-30T08:48:50Z</dcterms:created>
  <dcterms:modified xsi:type="dcterms:W3CDTF">2025-09-30T14:31:00Z</dcterms:modified>
</cp:coreProperties>
</file>