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0188916-375F-FD0B-FE48-A6575EC2B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4B46864-3705-0DC4-8492-6F462C030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B937598-F75E-B925-7EA4-50896282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1BA3D15-CA29-CBAB-8B68-B76744067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FEFE78-9385-1927-04AB-BD3EA335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062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8CEE1B-1F78-BCE0-329F-246D6DA7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CF675D3-8C06-7781-53BD-1153F0437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614A5C6-1715-0A6C-0386-9468BF6F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97F9B90-E331-75D5-3891-59047CCF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BE4EF23-DAAB-D9B3-F260-2DF20BD1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55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6E338A6-696B-259B-08FB-D4FAC467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5737CC3-6922-A793-8742-E93AC3B9C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18C686-FE60-7C24-3A61-FEBD36CA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E53AF40-65A4-FFB3-A229-7F676D10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1C7418-CA66-F319-6BE1-09EC6CB6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930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02FF62-A506-5FA6-3B96-8A90D0C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77CF995-76E8-CC06-E340-18F02020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6AB28E-BC46-8FC9-6F37-5E005E54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C1E45A-57ED-5234-4D2C-5FFC57C3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F3F98E-498A-F0AF-BF51-56B69F15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55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50AC1B-70F0-40FD-BF13-39159B1F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84F741B-DDAA-5C28-9F50-F717F5EC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890C83B-D654-6318-E875-71F54D43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B607E8-01CF-530F-DC65-8CF21D48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A2C6E4E-D315-0A6D-BF83-B4E2D7D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3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E7C123-EB35-EA34-4254-AE453F8E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B24ACDA-AE44-EDC0-5E37-D15572F8F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D36D674-7E7E-B578-768B-10ED83E8D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3DA33BC-35B9-85D5-0383-9AEACB6B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A9D74F2-C7EA-934A-5F02-54FE8082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C21ABE0-3162-4DB6-DF09-7A9A83E2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798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FDA403D-8189-4BD3-0F3F-45A74DD9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FB1C1A8-E320-EC57-75C4-4D51C05A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C0F5023-B6EB-BD91-1300-12672982E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C5E8A7A-1450-79F3-8332-3A1DB9E90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A4095F7-EF8C-F7E8-F51F-BDE9C8B95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D38AA0D-8BE5-75F9-F4E4-6B15DEEB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C8775BD-3B47-8A16-38AE-C47F25BF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B7E07AE4-A51C-1097-992E-A4335253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384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61A2A59-D393-3B92-4F3B-CCDB3769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D9399BA8-579D-EE15-3E62-01584ED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745DCA2-C3B4-923A-ED69-013FB9DE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E2CDDE9-EA68-996D-9248-96064C01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20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C24C9EA-B0B4-E4F9-F0B7-DF7514FB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573862F0-8562-2CF2-6054-60060975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C5419BF-13AD-5EEF-20E8-5632F6FC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69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BCEA0A-EB0F-4525-9C5C-2BAEC3C3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02027E-D850-0F78-CB29-8C3A5C9F6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34AB2C6-A556-C1C5-17BD-D10923A8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3071972-40B1-9DAF-5933-08E3FADB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446F65D-9E7E-351F-F291-D211C1E7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9474FDB-9132-A2CF-6175-EEC8DBB9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349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58ED8F-6221-2D4B-BB35-B05CC5F8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FBC84F5B-480D-1151-6F15-15634C53D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9540CCB-5B95-C770-0A4B-E6AFBC51E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5669A4E-0EA1-4DBF-3B92-7D9C5451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D2569AD-C564-8D27-2A80-B9251E59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AAE054-7688-FBBC-1992-74D003C3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07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59DDAA4A-5AF3-24A5-F91A-EAFB192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8B07C8-C927-33DD-30D4-E0C9C9070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A06795-CBA6-3174-8591-D65856394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558ED-CC7E-482C-AB2B-42AD8F1CA355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07D50B-5D4A-1FED-9A84-B85B6F98E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8753695-874C-BDA4-2276-C666367D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CEEFE-7903-4B78-963E-EB756D72C4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581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5E1ADB-CE9B-1DD3-B891-CF68EF3F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Bài tập về nhà 3 SS11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649637E-E346-CE69-8B18-76AE8C0A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Họ và tên: Lăng Hồng Phúc </a:t>
            </a:r>
          </a:p>
        </p:txBody>
      </p:sp>
    </p:spTree>
    <p:extLst>
      <p:ext uri="{BB962C8B-B14F-4D97-AF65-F5344CB8AC3E}">
        <p14:creationId xmlns:p14="http://schemas.microsoft.com/office/powerpoint/2010/main" val="216754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1F4E24-B76C-C481-434A-2659826F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Thông tin cá nhân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BB433D8-C387-1981-EAD0-399793ECB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Sinh ngày: 15/10/2007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F61FEA1-B4DE-1AB7-6D84-660F2D66E9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/>
              <a:t>Quê quán: Lạng Sơn</a:t>
            </a:r>
          </a:p>
        </p:txBody>
      </p:sp>
    </p:spTree>
    <p:extLst>
      <p:ext uri="{BB962C8B-B14F-4D97-AF65-F5344CB8AC3E}">
        <p14:creationId xmlns:p14="http://schemas.microsoft.com/office/powerpoint/2010/main" val="252928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9DEB662F-7D03-D5F6-41A2-677005524CB0}"/>
              </a:ext>
            </a:extLst>
          </p:cNvPr>
          <p:cNvSpPr txBox="1"/>
          <p:nvPr/>
        </p:nvSpPr>
        <p:spPr>
          <a:xfrm>
            <a:off x="4165599" y="2243667"/>
            <a:ext cx="4055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dirty="0"/>
              <a:t>Đã hoàn thành bài 3</a:t>
            </a:r>
          </a:p>
        </p:txBody>
      </p:sp>
    </p:spTree>
    <p:extLst>
      <p:ext uri="{BB962C8B-B14F-4D97-AF65-F5344CB8AC3E}">
        <p14:creationId xmlns:p14="http://schemas.microsoft.com/office/powerpoint/2010/main" val="190413257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Màn hình rộng</PresentationFormat>
  <Paragraphs>6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Chủ đề Office</vt:lpstr>
      <vt:lpstr>Bài tập về nhà 3 SS11</vt:lpstr>
      <vt:lpstr>Thông tin cá nhân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Phúc Lăng</dc:creator>
  <cp:lastModifiedBy>Phúc Lăng</cp:lastModifiedBy>
  <cp:revision>1</cp:revision>
  <dcterms:created xsi:type="dcterms:W3CDTF">2025-09-30T00:58:50Z</dcterms:created>
  <dcterms:modified xsi:type="dcterms:W3CDTF">2025-09-30T01:04:08Z</dcterms:modified>
</cp:coreProperties>
</file>