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Trang_tính1!$B$1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Trang_tính1!$A$2:$A$5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Trang_tính1!$B$2:$B$5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CC-487B-8A0C-55D795003B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4129247"/>
        <c:axId val="1004129727"/>
      </c:lineChart>
      <c:catAx>
        <c:axId val="1004129247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04129727"/>
        <c:crosses val="autoZero"/>
        <c:auto val="1"/>
        <c:lblAlgn val="ctr"/>
        <c:lblOffset val="100"/>
        <c:noMultiLvlLbl val="0"/>
      </c:catAx>
      <c:valAx>
        <c:axId val="1004129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004129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F5000F6-9A57-F03A-5695-56FAD71F7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93D6F0E4-CA94-AA80-488D-8CA3F6331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BAE6515-D88F-93A4-6F93-F5221C85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900540C-A3B4-89F9-B3A2-DA972AC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5D9499E-5EFE-E33C-71D0-B385FFAB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692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7F21FDC-6593-B97B-F114-F2F6503F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C2C59D9-3D41-3B50-1D99-44393A812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86F5C47-524A-62F6-5678-E06444C92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A6F08F6-293A-959B-6616-80597CF1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D10D2BF-854B-9676-8B19-CF385CAF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3871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F5DE946-E336-196D-9258-CAF02C7DD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967FA3E4-4D33-416F-4CFE-99D72F05F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931D5E-1148-1047-812F-AB809A40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A7880CA-94C0-E29C-F276-DCE4391A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B52FC8F-8D85-AA16-8E94-95CBA057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816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77D217E-3FDB-1EA1-BCCB-3120BCF6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1BE4B67-87D8-E8BB-C123-596221580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24F2C82-2773-D5F6-71C7-7837F158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923A851-7F58-237D-E235-1A4FCF07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D7AEF02-845A-974F-E218-23C0DEB7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02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1E75632-AE5F-C3E1-215F-F6CE3A1E7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1566D46-1C7F-E83C-C611-377047079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2040263-0E75-BF41-86DB-350C3559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5C99EE-A2E7-AEDC-A23E-7888F435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A7CB928-C111-DFB4-368A-D75B1BAF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597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6BF6BA-6FA5-C043-2E59-1A5413B8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128CBFC-F274-03B0-0160-9EF66A114B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879775F1-1D56-CE35-9AFE-081AB336C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38ABB6C8-28AA-6687-65B9-B278197F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5501B57-F9C2-0CD5-9AA4-0BE97D7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3E0223B-7E3A-3EC5-FA9E-8F45C212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07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4C07B4-E9C0-EC74-1097-9D9ED0D9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21F5F4D-5653-6A8A-2E11-26339A52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518DFAD-6962-2A68-146D-14BEF2B4C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ACB6C80-6CB1-A0C8-4742-0D955489AE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CA4FFA6-C39E-EB41-C3AC-71A7B5CF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C400E3D-ED35-A039-61A8-28CA8806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320CEE3-7E0E-027E-F921-BD4ACC77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30E06C7-E0C1-1975-A442-8D2C2E80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334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5EC162-8DA9-9ABB-464D-69DFDB94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8FA1A07D-58F1-C075-68DF-BA8F12B0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01A8861-A83B-E9DD-47BB-B40F43818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D280453-920A-3BA1-1E2A-500755FE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4840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C1CB4B0-A8C5-A3F6-0F7D-148D6B2F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0CE8B64-D267-D437-2812-6326A4D9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5CDB601-951E-B2DC-F937-87500F19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800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DEB2D7E-93C8-EEC5-DE8A-8A3A188B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2884D24-4A4D-13D5-F4F7-F0DC134AC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44DA4EF-59AC-0F9A-3028-EDDB836CA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6AF760D-3A32-0558-B874-51842539E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B520A599-C9DE-F2A9-C3AD-0FAC84689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2BFF453-8078-24BD-B487-8E2885376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597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1E58A9B-5DE6-05DB-D0FF-4D91468A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01A0144E-D4DB-729B-3EEE-811973551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E610453-462E-3ED7-D1F0-B209E722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845864FF-9FED-FC40-CBC1-FA1DBC484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6B5F846-3B60-AE51-1976-7D91B8A4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19C5834-2616-7BB9-68FF-531CE08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070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47C4958-186F-86E4-4E2F-A18BA8F0E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CE0CA667-15CC-BAE8-837F-3BF1DBB3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8E218B8-EC12-E30E-491D-1749CAD8F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339E0-5A46-49AE-A9C8-6E77DD36225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2C75DF6-48E6-8E2B-0E87-4AF2E399D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95DDB39-7E25-D66E-B390-9D29EA4A7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91AF3-6AA6-43B5-8E41-2FBBE8D5AD5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11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>
            <a:extLst>
              <a:ext uri="{FF2B5EF4-FFF2-40B4-BE49-F238E27FC236}">
                <a16:creationId xmlns:a16="http://schemas.microsoft.com/office/drawing/2014/main" id="{88318426-36DF-39A5-2593-086E7A945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1936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9667790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Màn hình rộng</PresentationFormat>
  <Paragraphs>1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Chủ đề Office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2025-09-30T02:43:46Z</dcterms:created>
  <dcterms:modified xsi:type="dcterms:W3CDTF">2025-09-30T02:50:14Z</dcterms:modified>
</cp:coreProperties>
</file>