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7628-47DE-4001-B9B7-464434791B1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754D-D19E-4F69-ABFA-B39780BC4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54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E754D-D19E-4F69-ABFA-B39780BC4A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873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0EED46-291B-E4A8-5266-45E0A173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37DC2-D7FE-5983-7C93-52F6AA10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3F9149-2E3C-8B46-B48D-C5A3793E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9D6B01E-D239-6813-CC3A-A606D00E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B28E89-BA8C-05C8-7D03-69E74B2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68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777D30-BA06-1FF3-3BE6-CF64D09F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707F1AB-5681-6859-64DC-166C7AE60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B5D33D-5E0C-C47F-FCF9-C11BE1D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DB2FFB-1E1B-A551-33EE-0CF0A619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22EFE0-1BF8-C3E1-FA78-7F44A173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29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5ADAC3F-5552-A50B-80AE-B8E49A07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777DB97-CCB8-6EE3-0F9F-7D018F24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E41582B-CAE2-2CDF-B575-D230AA08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BC6AE94-DA4B-4641-8E4A-F4EBE802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F0C95C-4517-61AF-9C5B-EC9AE4D2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79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58D526-50D8-087F-2AB2-AE61B114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7A1CEF-F93B-BF12-5EF6-4A1D8023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44CFE50-C1AD-47B5-1373-D29AB35B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4DA282-68E1-4F37-2078-3AFCE33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E477E2-42D8-E9F1-09C5-7B0FBFC6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35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86A1FA-DACA-D2B4-1FA4-C94D5BD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BB7FD8F-ABCB-21B3-8D15-279F8C23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FB6674-6A6F-59DC-773F-A9EC197A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F263B3-2536-6768-8CC1-6A4FBE15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E3AA5D-BC64-1A7B-0B5C-608D4AC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34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D2677C-B4D8-BE58-5B90-DC244749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54405D-0C17-EE02-111A-408C4D8CE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913BA6-8401-BF0A-D68F-05AFE390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2E0E8DA-1AE9-1275-E165-C852EE28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A24DC9-7698-0F4F-C0A8-41576994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38EE17A-92DC-AFAE-8F25-F9109361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7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764848-047D-B8F3-FAC9-8CCA2D8A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71418-B625-384E-7736-DB69713F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8D69852-3BC3-8D54-3CDB-3ED4FD6E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BA65E77-D36C-883E-8975-8F2737028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64D97FB-888C-884A-742C-31B3DC6F5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E24E2D8-870D-5828-4686-4209CE3E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B9FDFCE-E4E7-0360-82DD-578ADDB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3C0455F-6A14-15D5-B7B5-D45A1C77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59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C814FA-C50E-5D1C-3D33-9441A55A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8D68A5D-E3F0-1A81-80A4-0A98DF77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4406963-8F4C-81A6-7EA7-CB1BE45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38ADEA3-CD8B-8111-2242-D77E64BB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78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BB7E9BD-DD74-5317-0320-E2286EBC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14B3BB1-A379-9134-8185-AD93789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834975-9824-342F-C5E5-FC49439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97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793EB2-6D21-9968-E975-AED9E8C8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5750DA-005E-E3B0-EEE1-98A3D542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8C3E92F-447C-294D-DB71-3D50922D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607B204-2324-1C80-E3C5-4524FDE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6A8883-E0F2-E9D2-F4FC-C33415FD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35F44-1B82-1B61-45CA-DD849492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07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99B459-55FA-5E7C-4231-03FFE2D2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72B1933-EB7F-0D79-0AA2-843649FBF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BDD5AD0-D6BD-BAC0-D97E-9A758E3B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5683CF-806E-BC3B-CC29-175F34ED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3AF6C3A-F947-2967-0A9B-1DA427BD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490C35-3D43-26BF-9C83-63CC6DFC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749BC76-20D2-6903-9938-0278B31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A2A6A7-AC28-A26A-9EF6-93302135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B34928-A558-2AD2-02BC-7ADC4E4C7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C7DEB-D221-4771-93C2-00948A84B261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7FF3E02-5FF0-0458-AA0B-FF4701BBF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6AC7785-0C45-2856-AF29-E7423D0C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B1C4A-F1C2-4C35-9C02-42311EAE82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11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vi/photo/10716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246AF0-8DD8-998B-1E8E-EBA79C0A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3" y="203200"/>
            <a:ext cx="9144000" cy="1046163"/>
          </a:xfrm>
        </p:spPr>
        <p:txBody>
          <a:bodyPr/>
          <a:lstStyle/>
          <a:p>
            <a:r>
              <a:rPr lang="vi-VN" dirty="0"/>
              <a:t>Hình ảnh minh họa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6058343-8213-A916-4151-140F84737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024"/>
            <a:ext cx="2095500" cy="485775"/>
          </a:xfrm>
        </p:spPr>
        <p:txBody>
          <a:bodyPr/>
          <a:lstStyle/>
          <a:p>
            <a:endParaRPr lang="vi-VN" dirty="0"/>
          </a:p>
        </p:txBody>
      </p:sp>
      <p:pic>
        <p:nvPicPr>
          <p:cNvPr id="5" name="Hình ảnh 4" descr="Ảnh có chứa cái bào gỗ, mây, bầu trời, Du lịch đường hàng không">
            <a:extLst>
              <a:ext uri="{FF2B5EF4-FFF2-40B4-BE49-F238E27FC236}">
                <a16:creationId xmlns:a16="http://schemas.microsoft.com/office/drawing/2014/main" id="{F2EF93A1-5DBE-3986-96DA-88AFDC3C4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596" y="1364192"/>
            <a:ext cx="8094704" cy="5376333"/>
          </a:xfrm>
          <a:prstGeom prst="rect">
            <a:avLst/>
          </a:prstGeom>
        </p:spPr>
      </p:pic>
      <p:sp>
        <p:nvSpPr>
          <p:cNvPr id="6" name="Chớp Sáng 5">
            <a:extLst>
              <a:ext uri="{FF2B5EF4-FFF2-40B4-BE49-F238E27FC236}">
                <a16:creationId xmlns:a16="http://schemas.microsoft.com/office/drawing/2014/main" id="{AC95DB97-D278-81F2-053A-46AB9A821391}"/>
              </a:ext>
            </a:extLst>
          </p:cNvPr>
          <p:cNvSpPr/>
          <p:nvPr/>
        </p:nvSpPr>
        <p:spPr>
          <a:xfrm>
            <a:off x="9029700" y="1538287"/>
            <a:ext cx="2760704" cy="5202238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706490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Màn hình rộng</PresentationFormat>
  <Paragraphs>2</Paragraphs>
  <Slides>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Phúc Lăng</dc:creator>
  <cp:lastModifiedBy>Phúc Lăng</cp:lastModifiedBy>
  <cp:revision>1</cp:revision>
  <dcterms:created xsi:type="dcterms:W3CDTF">2025-09-30T01:07:24Z</dcterms:created>
  <dcterms:modified xsi:type="dcterms:W3CDTF">2025-09-30T01:10:11Z</dcterms:modified>
</cp:coreProperties>
</file>