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9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F3AD-3203-4E63-B795-3E55DB8B9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BC6C9-DD67-4BE9-8AE4-0AEB38AB9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99A07-6275-4945-9828-661BA75D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01AB-FBA0-494D-98E7-A9079113E16D}" type="datetimeFigureOut">
              <a:rPr lang="en-PH" smtClean="0"/>
              <a:t>03/31/2024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FD523-D2ED-4F8B-85D7-9EBDB5BA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9C54E-F5DD-413B-B935-936CEDE2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3DB9-DE79-4E20-83C9-83A3D62A7E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779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4FC2-6547-45B2-AEEE-5968E89F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1A1A3-1F7D-44DF-9821-5A06B6015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1908-F765-4CA0-B0EE-528EDFEF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01AB-FBA0-494D-98E7-A9079113E16D}" type="datetimeFigureOut">
              <a:rPr lang="en-PH" smtClean="0"/>
              <a:t>03/31/2024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FCE6E-42AF-4D11-B865-4C8436F9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0BBC6-4623-4157-A4A1-D59185C9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3DB9-DE79-4E20-83C9-83A3D62A7E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067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482B6-A3A3-48E5-B1A2-79B759F73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01D1C-AB9E-4370-9649-8300F47DE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60661-E500-4F88-86B3-AA5AE66F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01AB-FBA0-494D-98E7-A9079113E16D}" type="datetimeFigureOut">
              <a:rPr lang="en-PH" smtClean="0"/>
              <a:t>03/31/2024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B4B4C-75D3-485C-BE94-E3262076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9DF3A-0B95-479D-8EBA-EFE7BD8D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3DB9-DE79-4E20-83C9-83A3D62A7E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857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8F00-C57F-4C9F-842C-6190299D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8473-DCE5-45EF-AC4C-8B13120EE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6156-6C09-4A78-929F-9AA28AD8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01AB-FBA0-494D-98E7-A9079113E16D}" type="datetimeFigureOut">
              <a:rPr lang="en-PH" smtClean="0"/>
              <a:t>03/31/2024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2FA41-7E10-461C-88FA-F8E670B4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53622-AB83-4FD4-B6A1-04C4DEC8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3DB9-DE79-4E20-83C9-83A3D62A7E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109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2CFE-16A4-40A8-82CC-D59D4771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EE395-32E5-415F-A157-6BE4BD9AE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6E0E5-31CD-41AB-B788-4C470CC9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01AB-FBA0-494D-98E7-A9079113E16D}" type="datetimeFigureOut">
              <a:rPr lang="en-PH" smtClean="0"/>
              <a:t>03/31/2024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0E683-FEF8-4C82-9D1D-BCA8847B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1902-A6E3-43FC-902E-88C23533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3DB9-DE79-4E20-83C9-83A3D62A7E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599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94A9-C79B-4F1E-8032-1AD4F526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48E17-05DC-4DAA-9288-066FC2B20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30367-4AA4-4D41-B7C1-14CD4C739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9E5E4-0232-47AF-9C8A-EB45C416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01AB-FBA0-494D-98E7-A9079113E16D}" type="datetimeFigureOut">
              <a:rPr lang="en-PH" smtClean="0"/>
              <a:t>03/31/2024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39171-3AFD-4739-ABF2-F15D5DA4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A6519-DF87-499A-9DC1-DEEC2692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3DB9-DE79-4E20-83C9-83A3D62A7E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502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9F78-4B16-4AE6-BFF3-30683A77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19F32-1AD6-4A3C-ABC3-C826258D1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23767-D26F-48B3-AC7D-4FC712316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AA2CB-1522-4B0A-97ED-A0754723C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75A8E-B9DE-41CA-A800-A0946A3D9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C8DE0-BE94-427F-A293-DA5C8752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01AB-FBA0-494D-98E7-A9079113E16D}" type="datetimeFigureOut">
              <a:rPr lang="en-PH" smtClean="0"/>
              <a:t>03/31/2024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6AA31-EF87-471B-84E3-DA9F3061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66CA9-8989-40A2-8F80-BA6B44E4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3DB9-DE79-4E20-83C9-83A3D62A7E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93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D21D-AD59-4A09-8ECF-014A78B4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9301B-DEF7-438C-AADD-74B4A6B3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01AB-FBA0-494D-98E7-A9079113E16D}" type="datetimeFigureOut">
              <a:rPr lang="en-PH" smtClean="0"/>
              <a:t>03/31/2024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BF4DE-1AFD-4C13-9C8D-F6E0C8B5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A066C-4132-4140-9E0A-E47C7103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3DB9-DE79-4E20-83C9-83A3D62A7E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039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03D91-C746-4228-B84C-B7FD688B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01AB-FBA0-494D-98E7-A9079113E16D}" type="datetimeFigureOut">
              <a:rPr lang="en-PH" smtClean="0"/>
              <a:t>03/31/2024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F463F-5833-4E8C-BE5F-A3E59467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7809E-8F7F-46A4-841F-C08E15DE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3DB9-DE79-4E20-83C9-83A3D62A7E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828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733D-1548-4E7C-B2F4-DE2036B6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AA12F-6A21-4416-A048-5F7C599B8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BC875-9F59-4508-8301-C3052412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C44C8-90B2-430A-B70E-3E4A6E25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01AB-FBA0-494D-98E7-A9079113E16D}" type="datetimeFigureOut">
              <a:rPr lang="en-PH" smtClean="0"/>
              <a:t>03/31/2024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EB64F-69F4-4CC0-8E58-06B2D296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63E49-E9BE-47DD-84A1-04AE73D1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3DB9-DE79-4E20-83C9-83A3D62A7E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912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A248-3A05-444C-BFE0-038D65AAC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10C1C-CB93-4AB4-8E31-CE994791C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3BF2C-E0DF-4524-8D92-7FBFE3EE1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DB602-FAAC-45C9-A8FE-6E495487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01AB-FBA0-494D-98E7-A9079113E16D}" type="datetimeFigureOut">
              <a:rPr lang="en-PH" smtClean="0"/>
              <a:t>03/31/2024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4389-D5C0-4D92-B1BB-84A24129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99CCC-82FC-4C6E-BDA1-6FC52A5B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3DB9-DE79-4E20-83C9-83A3D62A7E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547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7621A-96A5-45A6-97CC-AF6CF31F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24E36-920E-4189-A94B-5119B30D6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D069-BE4F-4D4F-BE96-161692232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801AB-FBA0-494D-98E7-A9079113E16D}" type="datetimeFigureOut">
              <a:rPr lang="en-PH" smtClean="0"/>
              <a:t>03/31/2024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F4A4D-9B2F-4433-A4EA-53238F661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F8DCA-936E-414F-99BC-7B8CD4ECD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83DB9-DE79-4E20-83C9-83A3D62A7E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418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C93D68-799A-4E88-B75C-6EF72CF81BB6}"/>
              </a:ext>
            </a:extLst>
          </p:cNvPr>
          <p:cNvSpPr/>
          <p:nvPr/>
        </p:nvSpPr>
        <p:spPr>
          <a:xfrm>
            <a:off x="-13398" y="6051176"/>
            <a:ext cx="11125200" cy="206188"/>
          </a:xfrm>
          <a:prstGeom prst="rect">
            <a:avLst/>
          </a:prstGeom>
          <a:solidFill>
            <a:srgbClr val="4C9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614E5-F35A-4420-9C83-2F1CCF8DF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114" y="5576047"/>
            <a:ext cx="1747377" cy="1156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5E02AE-E6A5-4A59-8677-BD2AB3AE1587}"/>
              </a:ext>
            </a:extLst>
          </p:cNvPr>
          <p:cNvSpPr txBox="1"/>
          <p:nvPr/>
        </p:nvSpPr>
        <p:spPr>
          <a:xfrm>
            <a:off x="546847" y="430469"/>
            <a:ext cx="68131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Vision</a:t>
            </a:r>
            <a:endParaRPr lang="en-PH" sz="5000" b="1" dirty="0">
              <a:latin typeface="Abhaya Libre ExtraBold" panose="02000803000000000000" pitchFamily="2" charset="0"/>
              <a:cs typeface="Abhaya Libre ExtraBold" panose="020008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41E49-5B7E-490E-B013-FF9862D3E843}"/>
              </a:ext>
            </a:extLst>
          </p:cNvPr>
          <p:cNvSpPr txBox="1"/>
          <p:nvPr/>
        </p:nvSpPr>
        <p:spPr>
          <a:xfrm>
            <a:off x="1250576" y="1767372"/>
            <a:ext cx="96908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“To serve our valued customers with high quality, unique and delicious snacks at affordable price”</a:t>
            </a:r>
            <a:endParaRPr lang="en-PH" sz="5000" dirty="0">
              <a:latin typeface="Abhaya Libre ExtraBold" panose="02000803000000000000" pitchFamily="2" charset="0"/>
              <a:cs typeface="Abhaya Libre ExtraBold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4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4EF5D30B-5828-40E4-A36C-3C8C294050A1}"/>
              </a:ext>
            </a:extLst>
          </p:cNvPr>
          <p:cNvSpPr/>
          <p:nvPr/>
        </p:nvSpPr>
        <p:spPr>
          <a:xfrm>
            <a:off x="3174543" y="4807130"/>
            <a:ext cx="2026908" cy="440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768DB6-1DA0-46BA-8959-05527F3AA8AE}"/>
              </a:ext>
            </a:extLst>
          </p:cNvPr>
          <p:cNvCxnSpPr>
            <a:cxnSpLocks/>
          </p:cNvCxnSpPr>
          <p:nvPr/>
        </p:nvCxnSpPr>
        <p:spPr>
          <a:xfrm>
            <a:off x="4103213" y="2689860"/>
            <a:ext cx="0" cy="18257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03F0903-6D91-4F27-BEF4-37BC9DC5073F}"/>
              </a:ext>
            </a:extLst>
          </p:cNvPr>
          <p:cNvSpPr/>
          <p:nvPr/>
        </p:nvSpPr>
        <p:spPr>
          <a:xfrm>
            <a:off x="3195420" y="3127660"/>
            <a:ext cx="2026908" cy="440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6D04735-0B25-4A16-AE7F-A21C172271AC}"/>
              </a:ext>
            </a:extLst>
          </p:cNvPr>
          <p:cNvSpPr/>
          <p:nvPr/>
        </p:nvSpPr>
        <p:spPr>
          <a:xfrm>
            <a:off x="7461286" y="4807131"/>
            <a:ext cx="2231353" cy="440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74843D3-D444-482A-8470-B79103BF46A9}"/>
              </a:ext>
            </a:extLst>
          </p:cNvPr>
          <p:cNvCxnSpPr>
            <a:cxnSpLocks/>
          </p:cNvCxnSpPr>
          <p:nvPr/>
        </p:nvCxnSpPr>
        <p:spPr>
          <a:xfrm>
            <a:off x="8479943" y="2849880"/>
            <a:ext cx="0" cy="14980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1189FC6-10FC-492B-83BC-9238245B0124}"/>
              </a:ext>
            </a:extLst>
          </p:cNvPr>
          <p:cNvSpPr/>
          <p:nvPr/>
        </p:nvSpPr>
        <p:spPr>
          <a:xfrm>
            <a:off x="7461286" y="3140295"/>
            <a:ext cx="2026908" cy="440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5B581EC-5509-4ADC-9AC7-18A331DA7929}"/>
              </a:ext>
            </a:extLst>
          </p:cNvPr>
          <p:cNvGrpSpPr/>
          <p:nvPr/>
        </p:nvGrpSpPr>
        <p:grpSpPr>
          <a:xfrm>
            <a:off x="4105719" y="2117190"/>
            <a:ext cx="4376730" cy="824130"/>
            <a:chOff x="4105719" y="2117190"/>
            <a:chExt cx="4376730" cy="82413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1DD9AE4-5F66-4956-BA43-B5FFA5FA2E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5719" y="2117775"/>
              <a:ext cx="4374226" cy="38100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2B44DAC-1BD1-4E51-965B-64BD8BDCB6BB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19" y="2155875"/>
              <a:ext cx="0" cy="7854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008CB6D-4AD7-4EE2-B0F5-BC80FFB90763}"/>
                </a:ext>
              </a:extLst>
            </p:cNvPr>
            <p:cNvCxnSpPr>
              <a:cxnSpLocks/>
            </p:cNvCxnSpPr>
            <p:nvPr/>
          </p:nvCxnSpPr>
          <p:spPr>
            <a:xfrm>
              <a:off x="8482449" y="2117190"/>
              <a:ext cx="0" cy="6564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611E303-9796-4E9F-A391-2AC650F2C090}"/>
              </a:ext>
            </a:extLst>
          </p:cNvPr>
          <p:cNvCxnSpPr>
            <a:cxnSpLocks/>
          </p:cNvCxnSpPr>
          <p:nvPr/>
        </p:nvCxnSpPr>
        <p:spPr>
          <a:xfrm>
            <a:off x="6080719" y="1143355"/>
            <a:ext cx="0" cy="10125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A174276-3478-4A47-A3C2-FD90D0E16D8D}"/>
              </a:ext>
            </a:extLst>
          </p:cNvPr>
          <p:cNvSpPr/>
          <p:nvPr/>
        </p:nvSpPr>
        <p:spPr>
          <a:xfrm>
            <a:off x="5067265" y="1545031"/>
            <a:ext cx="2026908" cy="440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064E24-69BE-40D4-9C57-6A0B603CE5F1}"/>
              </a:ext>
            </a:extLst>
          </p:cNvPr>
          <p:cNvSpPr/>
          <p:nvPr/>
        </p:nvSpPr>
        <p:spPr>
          <a:xfrm>
            <a:off x="-13398" y="6051176"/>
            <a:ext cx="11125200" cy="206188"/>
          </a:xfrm>
          <a:prstGeom prst="rect">
            <a:avLst/>
          </a:prstGeom>
          <a:solidFill>
            <a:srgbClr val="4C9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66D02-361B-4308-9048-1ABB94D0F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114" y="5576047"/>
            <a:ext cx="1747377" cy="11564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E40B43-1703-4192-B153-33B862B5C5A8}"/>
              </a:ext>
            </a:extLst>
          </p:cNvPr>
          <p:cNvSpPr txBox="1"/>
          <p:nvPr/>
        </p:nvSpPr>
        <p:spPr>
          <a:xfrm>
            <a:off x="4105719" y="286311"/>
            <a:ext cx="398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ORGANIZATIONAL STRUCTURE</a:t>
            </a:r>
            <a:endParaRPr lang="en-PH" sz="2000" b="1" dirty="0">
              <a:latin typeface="Abhaya Libre ExtraBold" panose="02000803000000000000" pitchFamily="2" charset="0"/>
              <a:cs typeface="Abhaya Libre ExtraBold" panose="02000803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79F4C1-1622-4373-804F-14A5E3BEE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202" y="747843"/>
            <a:ext cx="978693" cy="8737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FDCB9F1-2BB1-4032-8A81-EF50B52F52F3}"/>
              </a:ext>
            </a:extLst>
          </p:cNvPr>
          <p:cNvSpPr txBox="1"/>
          <p:nvPr/>
        </p:nvSpPr>
        <p:spPr>
          <a:xfrm>
            <a:off x="4753257" y="1538847"/>
            <a:ext cx="26582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bhaya Libre ExtraBold" panose="02000803000000000000" pitchFamily="2" charset="0"/>
                <a:cs typeface="Abhaya Libre ExtraBold" panose="02000803000000000000" pitchFamily="2" charset="0"/>
              </a:rPr>
              <a:t>Marivic </a:t>
            </a:r>
            <a:r>
              <a:rPr lang="en-US" sz="1400" dirty="0">
                <a:solidFill>
                  <a:schemeClr val="bg1"/>
                </a:solidFill>
                <a:latin typeface="Abhaya Libre ExtraBold" panose="02000803000000000000" pitchFamily="2" charset="0"/>
                <a:cs typeface="Abhaya Libre ExtraBold" panose="02000803000000000000" pitchFamily="2" charset="0"/>
              </a:rPr>
              <a:t>Louise</a:t>
            </a:r>
            <a:r>
              <a:rPr lang="en-US" sz="1500" dirty="0">
                <a:solidFill>
                  <a:schemeClr val="bg1"/>
                </a:solidFill>
                <a:latin typeface="Abhaya Libre ExtraBold" panose="02000803000000000000" pitchFamily="2" charset="0"/>
                <a:cs typeface="Abhaya Libre ExtraBold" panose="02000803000000000000" pitchFamily="2" charset="0"/>
              </a:rPr>
              <a:t> A. </a:t>
            </a:r>
            <a:r>
              <a:rPr lang="en-US" sz="1500" dirty="0" err="1">
                <a:solidFill>
                  <a:schemeClr val="bg1"/>
                </a:solidFill>
                <a:latin typeface="Abhaya Libre ExtraBold" panose="02000803000000000000" pitchFamily="2" charset="0"/>
                <a:cs typeface="Abhaya Libre ExtraBold" panose="02000803000000000000" pitchFamily="2" charset="0"/>
              </a:rPr>
              <a:t>Carzon</a:t>
            </a:r>
            <a:endParaRPr lang="en-US" sz="1500" dirty="0">
              <a:solidFill>
                <a:schemeClr val="bg1"/>
              </a:solidFill>
              <a:latin typeface="Abhaya Libre ExtraBold" panose="02000803000000000000" pitchFamily="2" charset="0"/>
              <a:cs typeface="Abhaya Libre ExtraBold" panose="02000803000000000000" pitchFamily="2" charset="0"/>
            </a:endParaRPr>
          </a:p>
          <a:p>
            <a:pPr algn="ctr"/>
            <a:r>
              <a:rPr lang="en-PH" sz="1000" dirty="0">
                <a:solidFill>
                  <a:schemeClr val="bg1"/>
                </a:solidFill>
                <a:latin typeface="Abhaya Libre ExtraBold" panose="02000803000000000000" pitchFamily="2" charset="0"/>
                <a:cs typeface="Abhaya Libre ExtraBold" panose="02000803000000000000" pitchFamily="2" charset="0"/>
              </a:rPr>
              <a:t>GENERAL MANAGER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59FE59-E8AF-467B-BAE8-C49AC91FAFEF}"/>
              </a:ext>
            </a:extLst>
          </p:cNvPr>
          <p:cNvGrpSpPr/>
          <p:nvPr/>
        </p:nvGrpSpPr>
        <p:grpSpPr>
          <a:xfrm>
            <a:off x="2776596" y="2346375"/>
            <a:ext cx="2658245" cy="1296924"/>
            <a:chOff x="2776596" y="2127300"/>
            <a:chExt cx="2658245" cy="129692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80B78C4-1133-4BB6-BFE2-9C5B988B8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902" y="2127300"/>
              <a:ext cx="993634" cy="87371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08AA86-C4B1-461B-B255-8D129909B5A8}"/>
                </a:ext>
              </a:extLst>
            </p:cNvPr>
            <p:cNvSpPr txBox="1"/>
            <p:nvPr/>
          </p:nvSpPr>
          <p:spPr>
            <a:xfrm>
              <a:off x="2776596" y="2947170"/>
              <a:ext cx="265824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Abhaya Libre ExtraBold" panose="02000803000000000000" pitchFamily="2" charset="0"/>
                  <a:cs typeface="Abhaya Libre ExtraBold" panose="02000803000000000000" pitchFamily="2" charset="0"/>
                </a:rPr>
                <a:t>Joy M. </a:t>
              </a:r>
              <a:r>
                <a:rPr lang="en-US" sz="1500" dirty="0" err="1">
                  <a:solidFill>
                    <a:schemeClr val="bg1"/>
                  </a:solidFill>
                  <a:latin typeface="Abhaya Libre ExtraBold" panose="02000803000000000000" pitchFamily="2" charset="0"/>
                  <a:cs typeface="Abhaya Libre ExtraBold" panose="02000803000000000000" pitchFamily="2" charset="0"/>
                </a:rPr>
                <a:t>Bactol</a:t>
              </a:r>
              <a:endParaRPr lang="en-US" sz="1500" dirty="0">
                <a:solidFill>
                  <a:schemeClr val="bg1"/>
                </a:solidFill>
                <a:latin typeface="Abhaya Libre ExtraBold" panose="02000803000000000000" pitchFamily="2" charset="0"/>
                <a:cs typeface="Abhaya Libre ExtraBold" panose="02000803000000000000" pitchFamily="2" charset="0"/>
              </a:endParaRPr>
            </a:p>
            <a:p>
              <a:pPr algn="ctr"/>
              <a:r>
                <a:rPr lang="en-PH" sz="1000" dirty="0">
                  <a:solidFill>
                    <a:schemeClr val="bg1"/>
                  </a:solidFill>
                  <a:latin typeface="Abhaya Libre ExtraBold" panose="02000803000000000000" pitchFamily="2" charset="0"/>
                  <a:cs typeface="Abhaya Libre ExtraBold" panose="02000803000000000000" pitchFamily="2" charset="0"/>
                </a:rPr>
                <a:t>OPERATION MANAGER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5342EC-F0C8-4A78-9739-15D54371F97A}"/>
              </a:ext>
            </a:extLst>
          </p:cNvPr>
          <p:cNvGrpSpPr/>
          <p:nvPr/>
        </p:nvGrpSpPr>
        <p:grpSpPr>
          <a:xfrm>
            <a:off x="7150821" y="2308275"/>
            <a:ext cx="2658245" cy="1317255"/>
            <a:chOff x="7150821" y="2127300"/>
            <a:chExt cx="2658245" cy="131725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1543A1E-3E70-4821-88FC-11282560E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3127" y="2127300"/>
              <a:ext cx="993635" cy="87371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E40ABF-AE7F-4B7A-B6A1-88BC01D226ED}"/>
                </a:ext>
              </a:extLst>
            </p:cNvPr>
            <p:cNvSpPr txBox="1"/>
            <p:nvPr/>
          </p:nvSpPr>
          <p:spPr>
            <a:xfrm>
              <a:off x="7150821" y="2967501"/>
              <a:ext cx="265824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Abhaya Libre ExtraBold" panose="02000803000000000000" pitchFamily="2" charset="0"/>
                  <a:cs typeface="Abhaya Libre ExtraBold" panose="02000803000000000000" pitchFamily="2" charset="0"/>
                </a:rPr>
                <a:t>ROSE ANN C. BIASA</a:t>
              </a:r>
            </a:p>
            <a:p>
              <a:pPr algn="ctr"/>
              <a:r>
                <a:rPr lang="en-PH" sz="1000" dirty="0">
                  <a:solidFill>
                    <a:schemeClr val="bg1"/>
                  </a:solidFill>
                  <a:latin typeface="Abhaya Libre ExtraBold" panose="02000803000000000000" pitchFamily="2" charset="0"/>
                  <a:cs typeface="Abhaya Libre ExtraBold" panose="02000803000000000000" pitchFamily="2" charset="0"/>
                </a:rPr>
                <a:t>FINANCIAL MANAGER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C18883-128A-4E96-9446-76F9FBA23B9E}"/>
              </a:ext>
            </a:extLst>
          </p:cNvPr>
          <p:cNvGrpSpPr/>
          <p:nvPr/>
        </p:nvGrpSpPr>
        <p:grpSpPr>
          <a:xfrm>
            <a:off x="2776596" y="3969830"/>
            <a:ext cx="2658245" cy="1341060"/>
            <a:chOff x="2776596" y="3969830"/>
            <a:chExt cx="2658245" cy="134106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F7BC05-9888-4BAB-BBC4-D80864A34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902" y="3969830"/>
              <a:ext cx="993634" cy="87412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5B69C4-5AA1-4678-B646-E574D0BA2C97}"/>
                </a:ext>
              </a:extLst>
            </p:cNvPr>
            <p:cNvSpPr txBox="1"/>
            <p:nvPr/>
          </p:nvSpPr>
          <p:spPr>
            <a:xfrm>
              <a:off x="2776596" y="4833836"/>
              <a:ext cx="265824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Abhaya Libre ExtraBold" panose="02000803000000000000" pitchFamily="2" charset="0"/>
                  <a:cs typeface="Abhaya Libre ExtraBold" panose="02000803000000000000" pitchFamily="2" charset="0"/>
                </a:rPr>
                <a:t>GEMMA R. CABELIN</a:t>
              </a:r>
            </a:p>
            <a:p>
              <a:pPr algn="ctr"/>
              <a:r>
                <a:rPr lang="en-PH" sz="1000" dirty="0">
                  <a:solidFill>
                    <a:schemeClr val="bg1"/>
                  </a:solidFill>
                  <a:latin typeface="Abhaya Libre ExtraBold" panose="02000803000000000000" pitchFamily="2" charset="0"/>
                  <a:cs typeface="Abhaya Libre ExtraBold" panose="02000803000000000000" pitchFamily="2" charset="0"/>
                </a:rPr>
                <a:t>COOK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7739302-8BE5-4F94-AD3F-3C99FF0AA0EF}"/>
              </a:ext>
            </a:extLst>
          </p:cNvPr>
          <p:cNvGrpSpPr/>
          <p:nvPr/>
        </p:nvGrpSpPr>
        <p:grpSpPr>
          <a:xfrm>
            <a:off x="7235846" y="3878563"/>
            <a:ext cx="2658245" cy="1432327"/>
            <a:chOff x="7235846" y="3878563"/>
            <a:chExt cx="2658245" cy="143232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3B2D4C5-ED66-40C0-A28C-D4ABB88BB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2404" y="3878563"/>
              <a:ext cx="1085130" cy="96539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1F1625-611C-42BA-B76E-ADFF863116ED}"/>
                </a:ext>
              </a:extLst>
            </p:cNvPr>
            <p:cNvSpPr txBox="1"/>
            <p:nvPr/>
          </p:nvSpPr>
          <p:spPr>
            <a:xfrm>
              <a:off x="7235846" y="4833836"/>
              <a:ext cx="265824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Abhaya Libre ExtraBold" panose="02000803000000000000" pitchFamily="2" charset="0"/>
                  <a:cs typeface="Abhaya Libre ExtraBold" panose="02000803000000000000" pitchFamily="2" charset="0"/>
                </a:rPr>
                <a:t>RICA MAE A. PALERACIO</a:t>
              </a:r>
            </a:p>
            <a:p>
              <a:pPr algn="ctr"/>
              <a:r>
                <a:rPr lang="en-PH" sz="1000" dirty="0">
                  <a:solidFill>
                    <a:schemeClr val="bg1"/>
                  </a:solidFill>
                  <a:latin typeface="Abhaya Libre ExtraBold" panose="02000803000000000000" pitchFamily="2" charset="0"/>
                  <a:cs typeface="Abhaya Libre ExtraBold" panose="02000803000000000000" pitchFamily="2" charset="0"/>
                </a:rPr>
                <a:t>CASHIER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723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E5BFA7-1B97-477B-B7C9-C01FA30BE910}"/>
              </a:ext>
            </a:extLst>
          </p:cNvPr>
          <p:cNvSpPr/>
          <p:nvPr/>
        </p:nvSpPr>
        <p:spPr>
          <a:xfrm>
            <a:off x="-13398" y="6051176"/>
            <a:ext cx="11125200" cy="206188"/>
          </a:xfrm>
          <a:prstGeom prst="rect">
            <a:avLst/>
          </a:prstGeom>
          <a:solidFill>
            <a:srgbClr val="4C9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CB168-B44A-46B8-9059-E197F23B0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114" y="5576047"/>
            <a:ext cx="1747377" cy="1156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2DA5BA-7E0F-418E-92E2-C2A38CE26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16" y="489270"/>
            <a:ext cx="8500198" cy="5086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2BB289-BC62-44CE-8589-E71A7167400B}"/>
              </a:ext>
            </a:extLst>
          </p:cNvPr>
          <p:cNvSpPr txBox="1"/>
          <p:nvPr/>
        </p:nvSpPr>
        <p:spPr>
          <a:xfrm>
            <a:off x="3977832" y="4452190"/>
            <a:ext cx="423633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langkatuladsnackieu@gmail.com</a:t>
            </a:r>
            <a:endParaRPr lang="en-PH" sz="2200" dirty="0">
              <a:latin typeface="Abhaya Libre ExtraBold" panose="02000803000000000000" pitchFamily="2" charset="0"/>
              <a:cs typeface="Abhaya Libre ExtraBold" panose="020008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E0E20F-9C73-4933-9F74-3F153AE69055}"/>
              </a:ext>
            </a:extLst>
          </p:cNvPr>
          <p:cNvSpPr txBox="1"/>
          <p:nvPr/>
        </p:nvSpPr>
        <p:spPr>
          <a:xfrm>
            <a:off x="3977832" y="3861640"/>
            <a:ext cx="423633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Barugohay</a:t>
            </a:r>
            <a:r>
              <a:rPr lang="en-US" sz="2200" dirty="0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 Norte, </a:t>
            </a:r>
            <a:r>
              <a:rPr lang="en-US" sz="2200" dirty="0" err="1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Carigara</a:t>
            </a:r>
            <a:r>
              <a:rPr lang="en-US" sz="2200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, Leyte</a:t>
            </a:r>
            <a:endParaRPr lang="en-PH" sz="2200" dirty="0">
              <a:latin typeface="Abhaya Libre ExtraBold" panose="02000803000000000000" pitchFamily="2" charset="0"/>
              <a:cs typeface="Abhaya Libre ExtraBold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6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EFB94A-3C9F-4999-8E85-A0A0BC585F91}"/>
              </a:ext>
            </a:extLst>
          </p:cNvPr>
          <p:cNvSpPr/>
          <p:nvPr/>
        </p:nvSpPr>
        <p:spPr>
          <a:xfrm>
            <a:off x="-13398" y="6051176"/>
            <a:ext cx="11125200" cy="206188"/>
          </a:xfrm>
          <a:prstGeom prst="rect">
            <a:avLst/>
          </a:prstGeom>
          <a:solidFill>
            <a:srgbClr val="4C9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FCFC2-0E3A-49FC-9C36-B303835BA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114" y="5576047"/>
            <a:ext cx="1747377" cy="1156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58536-8090-424E-8677-AFA32B0DF9AE}"/>
              </a:ext>
            </a:extLst>
          </p:cNvPr>
          <p:cNvSpPr txBox="1"/>
          <p:nvPr/>
        </p:nvSpPr>
        <p:spPr>
          <a:xfrm>
            <a:off x="546847" y="430469"/>
            <a:ext cx="68131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Mission</a:t>
            </a:r>
            <a:endParaRPr lang="en-PH" sz="5000" b="1" dirty="0">
              <a:latin typeface="Abhaya Libre ExtraBold" panose="02000803000000000000" pitchFamily="2" charset="0"/>
              <a:cs typeface="Abhaya Libre ExtraBold" panose="020008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91871-CA07-4055-823E-1894132E4E92}"/>
              </a:ext>
            </a:extLst>
          </p:cNvPr>
          <p:cNvSpPr txBox="1"/>
          <p:nvPr/>
        </p:nvSpPr>
        <p:spPr>
          <a:xfrm>
            <a:off x="1470211" y="1871968"/>
            <a:ext cx="925157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“To be one of the best places to go, popular for its unique taste snack offerings and satisfactory service”</a:t>
            </a:r>
            <a:endParaRPr lang="en-PH" sz="5000" dirty="0">
              <a:latin typeface="Abhaya Libre ExtraBold" panose="02000803000000000000" pitchFamily="2" charset="0"/>
              <a:cs typeface="Abhaya Libre ExtraBold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69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BB29F3-16A8-485A-80ED-C9CFDCCCAF25}"/>
              </a:ext>
            </a:extLst>
          </p:cNvPr>
          <p:cNvSpPr/>
          <p:nvPr/>
        </p:nvSpPr>
        <p:spPr>
          <a:xfrm>
            <a:off x="-13398" y="6051176"/>
            <a:ext cx="11125200" cy="206188"/>
          </a:xfrm>
          <a:prstGeom prst="rect">
            <a:avLst/>
          </a:prstGeom>
          <a:solidFill>
            <a:srgbClr val="4C9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9F560-E350-4E40-AE67-7B4DF1940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114" y="5576047"/>
            <a:ext cx="1747377" cy="1156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44172D-11E8-4EF6-B082-9D814F0CB750}"/>
              </a:ext>
            </a:extLst>
          </p:cNvPr>
          <p:cNvSpPr txBox="1"/>
          <p:nvPr/>
        </p:nvSpPr>
        <p:spPr>
          <a:xfrm>
            <a:off x="546847" y="430469"/>
            <a:ext cx="68131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Objectives</a:t>
            </a:r>
            <a:endParaRPr lang="en-PH" sz="5000" b="1" dirty="0">
              <a:latin typeface="Abhaya Libre ExtraBold" panose="02000803000000000000" pitchFamily="2" charset="0"/>
              <a:cs typeface="Abhaya Libre ExtraBold" panose="020008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3EF53-13CC-409A-BDA5-4315308941BE}"/>
              </a:ext>
            </a:extLst>
          </p:cNvPr>
          <p:cNvSpPr txBox="1"/>
          <p:nvPr/>
        </p:nvSpPr>
        <p:spPr>
          <a:xfrm>
            <a:off x="833717" y="1552831"/>
            <a:ext cx="110086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To satisfy customers by providing unique and delicious snacks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To deliver a high quality product that appeals to the taste of EVSU CC students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To offer healthy snacks at an affordable price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PH" sz="4000" dirty="0">
              <a:latin typeface="Abhaya Libre ExtraBold" panose="02000803000000000000" pitchFamily="2" charset="0"/>
              <a:cs typeface="Abhaya Libre ExtraBold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7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6B5612-2EAE-4E3A-9BB0-B41CA1C32ED6}"/>
              </a:ext>
            </a:extLst>
          </p:cNvPr>
          <p:cNvSpPr/>
          <p:nvPr/>
        </p:nvSpPr>
        <p:spPr>
          <a:xfrm>
            <a:off x="-13398" y="6051176"/>
            <a:ext cx="11125200" cy="206188"/>
          </a:xfrm>
          <a:prstGeom prst="rect">
            <a:avLst/>
          </a:prstGeom>
          <a:solidFill>
            <a:srgbClr val="4C9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D504B-EE1C-4936-9F97-6EB998B7F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114" y="5576047"/>
            <a:ext cx="1747377" cy="1156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2BBA60-2708-488D-A131-66F619F8E828}"/>
              </a:ext>
            </a:extLst>
          </p:cNvPr>
          <p:cNvSpPr txBox="1"/>
          <p:nvPr/>
        </p:nvSpPr>
        <p:spPr>
          <a:xfrm>
            <a:off x="772757" y="600636"/>
            <a:ext cx="110086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Langkatulad</a:t>
            </a:r>
            <a:r>
              <a:rPr lang="en-US" sz="4000" dirty="0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 </a:t>
            </a:r>
            <a:r>
              <a:rPr lang="en-US" sz="4000" dirty="0" err="1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Snackieu</a:t>
            </a:r>
            <a:r>
              <a:rPr lang="en-US" sz="4000" dirty="0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 is founded by group of friends who are students of Bachelor of Science in  Entrepreneurship in Eastern Visayas State University, </a:t>
            </a:r>
            <a:r>
              <a:rPr lang="en-US" sz="4000" dirty="0" err="1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Carigara</a:t>
            </a:r>
            <a:r>
              <a:rPr lang="en-US" sz="4000" dirty="0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 Campus. We are born out of our passion for bringing unique flavor of snacks and refreshments to students using locally source </a:t>
            </a:r>
            <a:r>
              <a:rPr lang="en-US" sz="4000" dirty="0" err="1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Langka</a:t>
            </a:r>
            <a:r>
              <a:rPr lang="en-US" sz="4000" dirty="0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 as the main ingredient in all of our products.</a:t>
            </a:r>
            <a:endParaRPr lang="en-PH" sz="4000" dirty="0">
              <a:latin typeface="Abhaya Libre ExtraBold" panose="02000803000000000000" pitchFamily="2" charset="0"/>
              <a:cs typeface="Abhaya Libre ExtraBold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3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971B4A-F52D-4319-ACE3-BE64B98A64DD}"/>
              </a:ext>
            </a:extLst>
          </p:cNvPr>
          <p:cNvSpPr/>
          <p:nvPr/>
        </p:nvSpPr>
        <p:spPr>
          <a:xfrm>
            <a:off x="-13398" y="6051176"/>
            <a:ext cx="11125200" cy="206188"/>
          </a:xfrm>
          <a:prstGeom prst="rect">
            <a:avLst/>
          </a:prstGeom>
          <a:solidFill>
            <a:srgbClr val="4C9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DC87F-0B33-40AF-BFEA-2C9817F3A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114" y="5576047"/>
            <a:ext cx="1747377" cy="1156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1BAAFF-65F9-46E9-990D-4012E791F197}"/>
              </a:ext>
            </a:extLst>
          </p:cNvPr>
          <p:cNvSpPr txBox="1"/>
          <p:nvPr/>
        </p:nvSpPr>
        <p:spPr>
          <a:xfrm>
            <a:off x="546847" y="430469"/>
            <a:ext cx="68131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Founders</a:t>
            </a:r>
            <a:endParaRPr lang="en-PH" sz="5000" b="1" dirty="0">
              <a:latin typeface="Abhaya Libre ExtraBold" panose="02000803000000000000" pitchFamily="2" charset="0"/>
              <a:cs typeface="Abhaya Libre ExtraBold" panose="020008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9FADF-D9B1-4762-9621-5128DCC4E23D}"/>
              </a:ext>
            </a:extLst>
          </p:cNvPr>
          <p:cNvSpPr txBox="1"/>
          <p:nvPr/>
        </p:nvSpPr>
        <p:spPr>
          <a:xfrm>
            <a:off x="833717" y="1552831"/>
            <a:ext cx="110086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To satisfy customers by providing unique and delicious snacks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To deliver a high quality product that appeals to the taste of EVSU CC students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To offer healthy snacks at an affordable price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PH" sz="4000" dirty="0">
              <a:latin typeface="Abhaya Libre ExtraBold" panose="02000803000000000000" pitchFamily="2" charset="0"/>
              <a:cs typeface="Abhaya Libre ExtraBold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68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CD39A2-7241-4FEA-8B8B-A34B00D12C5D}"/>
              </a:ext>
            </a:extLst>
          </p:cNvPr>
          <p:cNvSpPr/>
          <p:nvPr/>
        </p:nvSpPr>
        <p:spPr>
          <a:xfrm>
            <a:off x="-13398" y="6051176"/>
            <a:ext cx="11125200" cy="206188"/>
          </a:xfrm>
          <a:prstGeom prst="rect">
            <a:avLst/>
          </a:prstGeom>
          <a:solidFill>
            <a:srgbClr val="4C9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06392-D3CF-4114-A099-432261B2C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114" y="5576047"/>
            <a:ext cx="1747377" cy="1156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C9A114-9599-4FD1-8EE3-991EF529E7FD}"/>
              </a:ext>
            </a:extLst>
          </p:cNvPr>
          <p:cNvSpPr txBox="1"/>
          <p:nvPr/>
        </p:nvSpPr>
        <p:spPr>
          <a:xfrm>
            <a:off x="546847" y="430469"/>
            <a:ext cx="68131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Abhaya Libre ExtraBold" panose="02000803000000000000" pitchFamily="2" charset="0"/>
                <a:cs typeface="Abhaya Libre ExtraBold" panose="02000803000000000000" pitchFamily="2" charset="0"/>
              </a:rPr>
              <a:t>Founders</a:t>
            </a:r>
            <a:endParaRPr lang="en-PH" sz="5000" b="1" dirty="0">
              <a:latin typeface="Abhaya Libre ExtraBold" panose="02000803000000000000" pitchFamily="2" charset="0"/>
              <a:cs typeface="Abhaya Libre ExtraBold" panose="02000803000000000000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374E13-E1E1-46FD-AA8D-DAA02F0934E8}"/>
              </a:ext>
            </a:extLst>
          </p:cNvPr>
          <p:cNvGrpSpPr/>
          <p:nvPr/>
        </p:nvGrpSpPr>
        <p:grpSpPr>
          <a:xfrm>
            <a:off x="224683" y="1339762"/>
            <a:ext cx="2939139" cy="2284015"/>
            <a:chOff x="224683" y="1339762"/>
            <a:chExt cx="2939139" cy="228401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588EDEE-B82C-4FAB-84EF-0A5EE152E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103" y="1339762"/>
              <a:ext cx="2311422" cy="206348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B6CD9F-F63C-4730-8D3C-954C6AF2502F}"/>
                </a:ext>
              </a:extLst>
            </p:cNvPr>
            <p:cNvSpPr txBox="1"/>
            <p:nvPr/>
          </p:nvSpPr>
          <p:spPr>
            <a:xfrm>
              <a:off x="224683" y="3223667"/>
              <a:ext cx="2939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bhaya Libre ExtraBold" panose="02000803000000000000" pitchFamily="2" charset="0"/>
                  <a:cs typeface="Abhaya Libre ExtraBold" panose="02000803000000000000" pitchFamily="2" charset="0"/>
                </a:rPr>
                <a:t>Marivic Louise A. </a:t>
              </a:r>
              <a:r>
                <a:rPr lang="en-US" sz="2000" dirty="0" err="1">
                  <a:latin typeface="Abhaya Libre ExtraBold" panose="02000803000000000000" pitchFamily="2" charset="0"/>
                  <a:cs typeface="Abhaya Libre ExtraBold" panose="02000803000000000000" pitchFamily="2" charset="0"/>
                </a:rPr>
                <a:t>Carzon</a:t>
              </a:r>
              <a:endParaRPr lang="en-PH" sz="2000" dirty="0">
                <a:latin typeface="Abhaya Libre ExtraBold" panose="02000803000000000000" pitchFamily="2" charset="0"/>
                <a:cs typeface="Abhaya Libre ExtraBold" panose="02000803000000000000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05A869-3B04-49E0-8C80-1BBE256C3BFC}"/>
              </a:ext>
            </a:extLst>
          </p:cNvPr>
          <p:cNvGrpSpPr/>
          <p:nvPr/>
        </p:nvGrpSpPr>
        <p:grpSpPr>
          <a:xfrm>
            <a:off x="2243652" y="3590330"/>
            <a:ext cx="2868706" cy="2302264"/>
            <a:chOff x="2243652" y="3590330"/>
            <a:chExt cx="2868706" cy="230226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67100B5-4083-47BE-966D-F595EABF3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9338" y="3590330"/>
              <a:ext cx="2393352" cy="21044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7AEEAA-D6C5-44F2-87DC-DA8B6409A235}"/>
                </a:ext>
              </a:extLst>
            </p:cNvPr>
            <p:cNvSpPr txBox="1"/>
            <p:nvPr/>
          </p:nvSpPr>
          <p:spPr>
            <a:xfrm>
              <a:off x="2243652" y="5492484"/>
              <a:ext cx="28687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bhaya Libre ExtraBold" panose="02000803000000000000" pitchFamily="2" charset="0"/>
                  <a:cs typeface="Abhaya Libre ExtraBold" panose="02000803000000000000" pitchFamily="2" charset="0"/>
                </a:rPr>
                <a:t>Rose Ann </a:t>
              </a:r>
              <a:r>
                <a:rPr lang="en-US" sz="2000" dirty="0" err="1">
                  <a:latin typeface="Abhaya Libre ExtraBold" panose="02000803000000000000" pitchFamily="2" charset="0"/>
                  <a:cs typeface="Abhaya Libre ExtraBold" panose="02000803000000000000" pitchFamily="2" charset="0"/>
                </a:rPr>
                <a:t>Biasa</a:t>
              </a:r>
              <a:endParaRPr lang="en-PH" sz="2000" dirty="0">
                <a:latin typeface="Abhaya Libre ExtraBold" panose="02000803000000000000" pitchFamily="2" charset="0"/>
                <a:cs typeface="Abhaya Libre ExtraBold" panose="02000803000000000000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688A57B-108F-460A-93B0-D13D44E1EF78}"/>
              </a:ext>
            </a:extLst>
          </p:cNvPr>
          <p:cNvGrpSpPr/>
          <p:nvPr/>
        </p:nvGrpSpPr>
        <p:grpSpPr>
          <a:xfrm>
            <a:off x="4572649" y="1507330"/>
            <a:ext cx="2868706" cy="2280828"/>
            <a:chOff x="4572649" y="1507330"/>
            <a:chExt cx="2868706" cy="22808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BFC788B-9022-4D5C-9D83-DA44B6837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690" y="1507330"/>
              <a:ext cx="2313025" cy="203386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E64827-B27D-4AA8-B85F-5DCA93A193E4}"/>
                </a:ext>
              </a:extLst>
            </p:cNvPr>
            <p:cNvSpPr txBox="1"/>
            <p:nvPr/>
          </p:nvSpPr>
          <p:spPr>
            <a:xfrm>
              <a:off x="4572649" y="3388048"/>
              <a:ext cx="28687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bhaya Libre ExtraBold" panose="02000803000000000000" pitchFamily="2" charset="0"/>
                  <a:cs typeface="Abhaya Libre ExtraBold" panose="02000803000000000000" pitchFamily="2" charset="0"/>
                </a:rPr>
                <a:t>Joy M. </a:t>
              </a:r>
              <a:r>
                <a:rPr lang="en-US" sz="2000" dirty="0" err="1">
                  <a:latin typeface="Abhaya Libre ExtraBold" panose="02000803000000000000" pitchFamily="2" charset="0"/>
                  <a:cs typeface="Abhaya Libre ExtraBold" panose="02000803000000000000" pitchFamily="2" charset="0"/>
                </a:rPr>
                <a:t>Bactol</a:t>
              </a:r>
              <a:endParaRPr lang="en-PH" sz="2000" dirty="0">
                <a:latin typeface="Abhaya Libre ExtraBold" panose="02000803000000000000" pitchFamily="2" charset="0"/>
                <a:cs typeface="Abhaya Libre ExtraBold" panose="02000803000000000000" pitchFamily="2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B62D75-C12A-44F1-87E2-3FD7B0C9A0D6}"/>
              </a:ext>
            </a:extLst>
          </p:cNvPr>
          <p:cNvGrpSpPr/>
          <p:nvPr/>
        </p:nvGrpSpPr>
        <p:grpSpPr>
          <a:xfrm>
            <a:off x="8123792" y="430469"/>
            <a:ext cx="3782457" cy="2301048"/>
            <a:chOff x="8123792" y="430469"/>
            <a:chExt cx="3782457" cy="230104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1993921-2F86-443E-B100-6D11497A5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382" y="430469"/>
              <a:ext cx="2319420" cy="206348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58767F-F5D4-4BB8-B6A8-D6D26D509BDB}"/>
                </a:ext>
              </a:extLst>
            </p:cNvPr>
            <p:cNvSpPr txBox="1"/>
            <p:nvPr/>
          </p:nvSpPr>
          <p:spPr>
            <a:xfrm>
              <a:off x="8123792" y="2331407"/>
              <a:ext cx="3782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bhaya Libre ExtraBold" panose="02000803000000000000" pitchFamily="2" charset="0"/>
                  <a:cs typeface="Abhaya Libre ExtraBold" panose="02000803000000000000" pitchFamily="2" charset="0"/>
                </a:rPr>
                <a:t>Rica Mae A. </a:t>
              </a:r>
              <a:r>
                <a:rPr lang="en-US" sz="2000" dirty="0" err="1">
                  <a:latin typeface="Abhaya Libre ExtraBold" panose="02000803000000000000" pitchFamily="2" charset="0"/>
                  <a:cs typeface="Abhaya Libre ExtraBold" panose="02000803000000000000" pitchFamily="2" charset="0"/>
                </a:rPr>
                <a:t>Paleracio</a:t>
              </a:r>
              <a:endParaRPr lang="en-PH" sz="2000" dirty="0">
                <a:latin typeface="Abhaya Libre ExtraBold" panose="02000803000000000000" pitchFamily="2" charset="0"/>
                <a:cs typeface="Abhaya Libre ExtraBold" panose="02000803000000000000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A0F4BE4-8AE6-4228-BDAF-1C1CFC4C805D}"/>
              </a:ext>
            </a:extLst>
          </p:cNvPr>
          <p:cNvGrpSpPr/>
          <p:nvPr/>
        </p:nvGrpSpPr>
        <p:grpSpPr>
          <a:xfrm>
            <a:off x="7369408" y="3122386"/>
            <a:ext cx="2868706" cy="2234880"/>
            <a:chOff x="7369408" y="3122386"/>
            <a:chExt cx="2868706" cy="223488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4DE90C-972D-4E4D-B662-3C16F39D7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5870" y="3122386"/>
              <a:ext cx="2313024" cy="203482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82B7C4-5526-4365-B388-AA6481134395}"/>
                </a:ext>
              </a:extLst>
            </p:cNvPr>
            <p:cNvSpPr txBox="1"/>
            <p:nvPr/>
          </p:nvSpPr>
          <p:spPr>
            <a:xfrm>
              <a:off x="7369408" y="4957156"/>
              <a:ext cx="28687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bhaya Libre ExtraBold" panose="02000803000000000000" pitchFamily="2" charset="0"/>
                  <a:cs typeface="Abhaya Libre ExtraBold" panose="02000803000000000000" pitchFamily="2" charset="0"/>
                </a:rPr>
                <a:t>Gemma R. </a:t>
              </a:r>
              <a:r>
                <a:rPr lang="en-US" sz="2000" dirty="0" err="1">
                  <a:latin typeface="Abhaya Libre ExtraBold" panose="02000803000000000000" pitchFamily="2" charset="0"/>
                  <a:cs typeface="Abhaya Libre ExtraBold" panose="02000803000000000000" pitchFamily="2" charset="0"/>
                </a:rPr>
                <a:t>Cabelin</a:t>
              </a:r>
              <a:endParaRPr lang="en-PH" sz="2000" dirty="0">
                <a:latin typeface="Abhaya Libre ExtraBold" panose="02000803000000000000" pitchFamily="2" charset="0"/>
                <a:cs typeface="Abhaya Libre ExtraBold" panose="020008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760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231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Abhaya Libre ExtraBold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 opon</dc:creator>
  <cp:lastModifiedBy>edw opon</cp:lastModifiedBy>
  <cp:revision>4</cp:revision>
  <dcterms:created xsi:type="dcterms:W3CDTF">2024-03-31T10:45:12Z</dcterms:created>
  <dcterms:modified xsi:type="dcterms:W3CDTF">2024-03-31T13:38:26Z</dcterms:modified>
</cp:coreProperties>
</file>