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FC44-FCD7-F34B-A2AF-13AAD8DF7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7123A-717F-F84C-9CD5-3160F94EF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4899-EA9E-364A-9C58-4AD805F3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2B6A-BBA2-3449-BD70-72102874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C857-83E9-1145-A483-254A2968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5189-9D27-0244-A23C-E0A8D4C3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0DB8-F969-B642-ABF7-360F291D5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E7EF-5C0E-0548-9D45-ABD387D0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F186-65F6-2641-A549-CD466CFA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FE26-C674-8342-9491-CC1D1E67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72769-81E7-CF46-8011-17985DE0A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9DA87-D950-2F4C-9F4B-5B7057CB5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FA38-09CA-CD4A-83D5-39CFD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ABE0-4477-9441-BB7E-F4010DF3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76E5-8F25-714A-B054-F228BCD4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406E-3758-1641-976E-D6D534D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8667-C810-7A40-834F-2927B141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5CEA-8FAC-F949-B69C-69314322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128F-FE55-3248-AD64-47B2D3AA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AAFA-BC4F-C14D-977C-E5CBA25D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2657-718E-FD49-8172-73E474A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7028-5ACF-CB40-A58D-E048FB1B6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6940-7299-3D4E-89AE-D480DAFC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9C11-9DC1-8A4B-BF85-30ECEA3F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5F21A-2071-3747-86A0-39403C48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CB7B-963F-5A41-BBCE-724858A2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CB48-C14E-034D-AD64-1B16EED1C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8C72E-D5B0-7844-A798-C277F1AF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A40B-BB8A-C04E-B449-1BA222A8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9FD6-91BB-0A4B-BB28-7A1547F2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57FF6-3058-6F49-89DC-1DD3D8C6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EECF-AC05-F149-9E40-6FFC7E94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E469-6977-5F4A-905E-C74D951A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C5324-2167-A24A-B67B-A8014EBA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1749C-0F5D-AE4B-B67C-A87C2830B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39DDD-E629-EF4F-BCDF-CCAE4A3F9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26444-9F74-6443-8104-4AFCB94A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4AC54-6B2B-1C45-B7F0-68281B3B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A353C-1209-4B49-96EB-0C230F0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DF4C-3DBE-BA49-97F7-51818A52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33471-83CC-114A-8570-2E9E6026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C2B36-AD2A-4B4D-8A54-F248A56D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25701-E8D0-6343-BFDB-13B93F4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20228-A98B-1742-A4E8-995A9C00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3BC4-1E34-9140-824E-F55FB732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2649-1D59-D848-B6D8-77A05EB5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23F6-B4E9-E741-8632-FF4B6E1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3A6C-B582-394C-86F0-E48DB907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D27F1-BE02-674D-B149-1EBF7B80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158A-CC52-D34E-8C36-A244D34B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CD04-1067-BF47-AFDB-4711AE95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2706-4E74-CE47-8B7A-414490CB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23BA-1F6D-4245-90F2-FA87B270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EBA3A-C6AB-534B-8B0B-E835B6CAB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FCC2F-CB24-9C4F-B69B-C04E29C1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A6FC7-F4C2-1247-B000-27BA3BF5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4DBC-3C97-954F-91F3-BBAB80E1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72110-E57B-8142-9CA6-062A97C0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2AF06-ADC1-5341-99CA-D7C6CA5E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52B9-37F5-4A4F-8E0C-7C445D46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E63B-2C57-2D44-BA70-2A6E456E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F2AA-6433-6840-868E-3AED70001C9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D8C0-C107-3846-BEE6-2A0FBBA79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1677-6F7D-2D4C-94BF-4A930EFC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729F-094F-AC41-9C5F-049A5E86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5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0BCCAE-5D8A-5F41-AA38-76C6D3CD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4509">
            <a:off x="2191999" y="840059"/>
            <a:ext cx="4934794" cy="4921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496C4-E444-E94F-8EDF-F28D0DD01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61" y="975871"/>
            <a:ext cx="4541145" cy="49190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D953B-1BAC-A548-AC2C-E5668216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93917">
            <a:off x="4598862" y="864229"/>
            <a:ext cx="5226470" cy="4919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107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Carter, Nathan</dc:creator>
  <cp:lastModifiedBy>Carter, Nathan</cp:lastModifiedBy>
  <cp:revision>2</cp:revision>
  <dcterms:created xsi:type="dcterms:W3CDTF">2019-01-21T12:48:51Z</dcterms:created>
  <dcterms:modified xsi:type="dcterms:W3CDTF">2019-01-21T14:30:30Z</dcterms:modified>
</cp:coreProperties>
</file>