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31" d="100"/>
          <a:sy n="31" d="100"/>
        </p:scale>
        <p:origin x="72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walker">
            <a:extLst>
              <a:ext uri="{FF2B5EF4-FFF2-40B4-BE49-F238E27FC236}">
                <a16:creationId xmlns:a16="http://schemas.microsoft.com/office/drawing/2014/main" id="{0782835B-7B28-4D05-913A-5FBFCEDC7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r="10129"/>
          <a:stretch/>
        </p:blipFill>
        <p:spPr bwMode="auto">
          <a:xfrm>
            <a:off x="20" y="10"/>
            <a:ext cx="49662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26196-7281-4A35-BC8B-E19047D8D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4" y="1480930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en-US" sz="7000"/>
              <a:t>Smart walker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0080-B31A-4474-A224-1CF505181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6" y="4804850"/>
            <a:ext cx="560790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Jackson Farley, Eric </a:t>
            </a:r>
            <a:r>
              <a:rPr lang="en-US" dirty="0" err="1"/>
              <a:t>Lenien</a:t>
            </a:r>
            <a:r>
              <a:rPr lang="en-US" dirty="0"/>
              <a:t>, Ellie Langley</a:t>
            </a:r>
            <a:endParaRPr lang="en-US"/>
          </a:p>
          <a:p>
            <a:pPr algn="l">
              <a:spcAft>
                <a:spcPts val="600"/>
              </a:spcAft>
            </a:pPr>
            <a:r>
              <a:rPr lang="en-US" dirty="0"/>
              <a:t>ELC 4438 Spring 2019</a:t>
            </a:r>
            <a:endParaRPr lang="en-US"/>
          </a:p>
          <a:p>
            <a:pPr algn="l"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3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A779E-783C-443E-8F7A-C0C0B7CD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dirty="0"/>
              <a:t>GPIOs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D290-F5DD-4E61-BF16-D58B67A4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en-US" sz="1800"/>
              <a:t>PIR Sensor</a:t>
            </a:r>
          </a:p>
          <a:p>
            <a:pPr lvl="1"/>
            <a:r>
              <a:rPr lang="en-US" sz="1800"/>
              <a:t>Digital input value changes upon sensing movement</a:t>
            </a:r>
          </a:p>
          <a:p>
            <a:pPr lvl="1"/>
            <a:r>
              <a:rPr lang="en-US" sz="1800"/>
              <a:t>Can be powered by 3.3V or 5V</a:t>
            </a:r>
          </a:p>
          <a:p>
            <a:r>
              <a:rPr lang="en-US" sz="1800"/>
              <a:t>LEDs</a:t>
            </a:r>
          </a:p>
          <a:p>
            <a:pPr lvl="1"/>
            <a:r>
              <a:rPr lang="en-US" sz="1800"/>
              <a:t>Simple LEDs flash on certain commands</a:t>
            </a:r>
          </a:p>
          <a:p>
            <a:r>
              <a:rPr lang="en-US" sz="1800"/>
              <a:t>Speakers</a:t>
            </a:r>
          </a:p>
          <a:p>
            <a:pPr lvl="1"/>
            <a:r>
              <a:rPr lang="en-US" sz="1800"/>
              <a:t>Used for gentle and strong reminders</a:t>
            </a:r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8" name="Picture 6" descr="Image result for speakers arduino">
            <a:extLst>
              <a:ext uri="{FF2B5EF4-FFF2-40B4-BE49-F238E27FC236}">
                <a16:creationId xmlns:a16="http://schemas.microsoft.com/office/drawing/2014/main" id="{969B832C-5B79-4F61-A817-1948075A5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8630" y="639705"/>
            <a:ext cx="3882179" cy="271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leds">
            <a:extLst>
              <a:ext uri="{FF2B5EF4-FFF2-40B4-BE49-F238E27FC236}">
                <a16:creationId xmlns:a16="http://schemas.microsoft.com/office/drawing/2014/main" id="{C71D7809-27A4-4863-A963-E335876A2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7683" y="3547114"/>
            <a:ext cx="2646501" cy="264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ir sensor sparkfun">
            <a:extLst>
              <a:ext uri="{FF2B5EF4-FFF2-40B4-BE49-F238E27FC236}">
                <a16:creationId xmlns:a16="http://schemas.microsoft.com/office/drawing/2014/main" id="{350CBE51-2A4A-452D-97E7-06ECB6A8C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4668" y="3577487"/>
            <a:ext cx="2577090" cy="257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491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CFD9-B4EF-42CC-897C-1374809B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702C-0865-4874-A525-B6EB4F7F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5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72D6A-3C92-4A03-8F4C-E393E795E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3"/>
            <a:ext cx="9969910" cy="3540448"/>
          </a:xfrm>
        </p:spPr>
        <p:txBody>
          <a:bodyPr anchor="b">
            <a:normAutofit/>
          </a:bodyPr>
          <a:lstStyle/>
          <a:p>
            <a:r>
              <a:rPr lang="en-US" dirty="0" err="1"/>
              <a:t>Wifi</a:t>
            </a:r>
            <a:r>
              <a:rPr lang="en-US" dirty="0"/>
              <a:t>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D9D61-71C2-46D5-9701-FD069C0E8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8" y="5515897"/>
            <a:ext cx="10674117" cy="71522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38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E5C212-C4E9-412D-9B85-65994EDC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 dirty="0"/>
              <a:t>Future plans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6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B2246-20AF-4880-9A1D-8B6DE63F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8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CC88-634E-42CD-B8B8-5EE5E597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BF59-8B66-4897-8D77-52143D573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Elderly people living on their own</a:t>
            </a:r>
          </a:p>
          <a:p>
            <a:r>
              <a:rPr lang="en-US" dirty="0"/>
              <a:t>A walker which detects their presence, keeps track of use and whereabouts allow for elderly to achieve </a:t>
            </a:r>
            <a:r>
              <a:rPr lang="en-US" dirty="0" err="1"/>
              <a:t>indepence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7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1B83-3569-4969-9C4A-F07342DC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C53E-C419-42A7-81F5-EAF183117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Presence measurements</a:t>
            </a:r>
          </a:p>
          <a:p>
            <a:r>
              <a:rPr lang="en-US" dirty="0" err="1"/>
              <a:t>Wifi</a:t>
            </a:r>
            <a:r>
              <a:rPr lang="en-US" dirty="0"/>
              <a:t> connection</a:t>
            </a:r>
          </a:p>
          <a:p>
            <a:r>
              <a:rPr lang="en-US" dirty="0"/>
              <a:t>Alarms</a:t>
            </a:r>
          </a:p>
        </p:txBody>
      </p:sp>
    </p:spTree>
    <p:extLst>
      <p:ext uri="{BB962C8B-B14F-4D97-AF65-F5344CB8AC3E}">
        <p14:creationId xmlns:p14="http://schemas.microsoft.com/office/powerpoint/2010/main" val="429453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BBC9D-94D8-45FD-B83E-9A34B538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Hardware design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6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DE41-39CA-458D-B427-7D0A26D9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38649-7989-442A-A5FD-26B7DF52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CF-A42B-4856-B9C3-1B7128FA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1CB4-F563-4B19-A1ED-8521197D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6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A4EF-3F27-4C5A-AC5E-EE29C958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AA02-1607-48F4-8B59-5AFCE463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A8EB4-F2AC-4E03-ACD3-78516BCF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software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4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94159-D9CA-402B-B0E1-AD4240D0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897087"/>
            <a:ext cx="7417207" cy="838898"/>
          </a:xfrm>
        </p:spPr>
        <p:txBody>
          <a:bodyPr anchor="ctr">
            <a:normAutofit/>
          </a:bodyPr>
          <a:lstStyle/>
          <a:p>
            <a:r>
              <a:rPr lang="en-US" sz="3600"/>
              <a:t>I2C Sensor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0E2AEF9-3220-4407-B76B-1B6E3952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0142"/>
            <a:ext cx="3860771" cy="29321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39054D-7132-4D88-875D-C59B55AFF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" r="5410" b="-2"/>
          <a:stretch/>
        </p:blipFill>
        <p:spPr>
          <a:xfrm>
            <a:off x="5" y="824735"/>
            <a:ext cx="3664827" cy="2604266"/>
          </a:xfrm>
          <a:prstGeom prst="rect">
            <a:avLst/>
          </a:prstGeom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2CAFBD32-D3B9-4AA1-8A52-E7788A95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885" y="0"/>
            <a:ext cx="4332545" cy="31316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qwic shield">
            <a:extLst>
              <a:ext uri="{FF2B5EF4-FFF2-40B4-BE49-F238E27FC236}">
                <a16:creationId xmlns:a16="http://schemas.microsoft.com/office/drawing/2014/main" id="{B7F456C7-A6C6-4B3A-9D3B-2C239BD3E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8"/>
          <a:stretch/>
        </p:blipFill>
        <p:spPr bwMode="auto">
          <a:xfrm>
            <a:off x="4354281" y="10"/>
            <a:ext cx="3966436" cy="295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2956-FD6F-43E9-BA44-A1891C76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4849005"/>
            <a:ext cx="7417207" cy="1508251"/>
          </a:xfrm>
        </p:spPr>
        <p:txBody>
          <a:bodyPr>
            <a:normAutofit/>
          </a:bodyPr>
          <a:lstStyle/>
          <a:p>
            <a:r>
              <a:rPr lang="en-US" sz="1400"/>
              <a:t>RFD7704 </a:t>
            </a:r>
            <a:r>
              <a:rPr lang="en-US" sz="1400" err="1"/>
              <a:t>Qwic</a:t>
            </a:r>
            <a:r>
              <a:rPr lang="en-US" sz="1400"/>
              <a:t> Sensor</a:t>
            </a:r>
          </a:p>
          <a:p>
            <a:pPr lvl="1"/>
            <a:r>
              <a:rPr lang="en-US" sz="1400"/>
              <a:t>Senses human presence up to 2 meters</a:t>
            </a:r>
          </a:p>
          <a:p>
            <a:pPr lvl="1"/>
            <a:r>
              <a:rPr lang="en-US" sz="1400"/>
              <a:t>Library readily available to be implemented in Arduino</a:t>
            </a:r>
          </a:p>
          <a:p>
            <a:pPr lvl="1"/>
            <a:r>
              <a:rPr lang="en-US" sz="1400"/>
              <a:t>8 bit addressing</a:t>
            </a:r>
          </a:p>
          <a:p>
            <a:pPr lvl="1"/>
            <a:r>
              <a:rPr lang="en-US" sz="1400"/>
              <a:t>Connected to </a:t>
            </a:r>
            <a:r>
              <a:rPr lang="en-US" sz="1400" err="1"/>
              <a:t>qwic</a:t>
            </a:r>
            <a:r>
              <a:rPr lang="en-US" sz="1400"/>
              <a:t> shield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B1FFF1B-D8E7-43C1-963D-013BA4049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660142"/>
            <a:ext cx="3429000" cy="505485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istance Sensor 2m (Qwiic) - RFD77402">
            <a:extLst>
              <a:ext uri="{FF2B5EF4-FFF2-40B4-BE49-F238E27FC236}">
                <a16:creationId xmlns:a16="http://schemas.microsoft.com/office/drawing/2014/main" id="{7D42373E-F51D-405E-A577-D6115BC6D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4" r="17782" b="-4"/>
          <a:stretch/>
        </p:blipFill>
        <p:spPr bwMode="auto">
          <a:xfrm>
            <a:off x="8942136" y="824734"/>
            <a:ext cx="3249864" cy="472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D8968742-1D40-4F6B-9272-064FD163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0486" y="6453386"/>
            <a:ext cx="573314" cy="4046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7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Crop</vt:lpstr>
      <vt:lpstr>Smart walker</vt:lpstr>
      <vt:lpstr>Design Purpose</vt:lpstr>
      <vt:lpstr>Design Overview</vt:lpstr>
      <vt:lpstr>Hardware design</vt:lpstr>
      <vt:lpstr>Block Diagram</vt:lpstr>
      <vt:lpstr>Schematic</vt:lpstr>
      <vt:lpstr>Integration</vt:lpstr>
      <vt:lpstr>software</vt:lpstr>
      <vt:lpstr>I2C Sensor</vt:lpstr>
      <vt:lpstr>GPIOs</vt:lpstr>
      <vt:lpstr>Activity Diagrams</vt:lpstr>
      <vt:lpstr>Wifi integration</vt:lpstr>
      <vt:lpstr>Future plans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walker</dc:title>
  <dc:creator>Ellie Langley</dc:creator>
  <cp:lastModifiedBy>Ellie Langley</cp:lastModifiedBy>
  <cp:revision>1</cp:revision>
  <dcterms:created xsi:type="dcterms:W3CDTF">2019-04-29T00:47:04Z</dcterms:created>
  <dcterms:modified xsi:type="dcterms:W3CDTF">2019-04-29T00:47:07Z</dcterms:modified>
</cp:coreProperties>
</file>