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8" r:id="rId4"/>
    <p:sldId id="265" r:id="rId5"/>
    <p:sldId id="266" r:id="rId6"/>
    <p:sldId id="269" r:id="rId7"/>
    <p:sldId id="267" r:id="rId8"/>
    <p:sldId id="270" r:id="rId9"/>
    <p:sldId id="272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backgrou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8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26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15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p"/>
        <a:defRPr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n"/>
        <a:defRPr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ü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D:\Program%20Files%20(x86)\&#25163;&#20876;&#38598;&#20013;&#33829;\CSS&#30005;&#23376;&#20070;\CSS&#20840;&#29256;&#26412;&#25163;&#20876;.chm::/values/color/rgb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09600" y="1772816"/>
            <a:ext cx="7772400" cy="13620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r>
              <a:rPr lang="zh-CN" altLang="en-US" dirty="0" smtClean="0">
                <a:solidFill>
                  <a:schemeClr val="bg1"/>
                </a:solidFill>
              </a:rPr>
              <a:t>的新增颜色方式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013325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p"/>
              <a:defRPr sz="32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n"/>
              <a:defRPr sz="2800">
                <a:solidFill>
                  <a:srgbClr val="292929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ü"/>
              <a:defRPr sz="2400">
                <a:solidFill>
                  <a:srgbClr val="292929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92929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主讲：丛浩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@LAMP</a:t>
            </a: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兄弟连丛浩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conghao@lampbrother.net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RGBA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80520"/>
          </a:xfrm>
        </p:spPr>
        <p:txBody>
          <a:bodyPr/>
          <a:lstStyle/>
          <a:p>
            <a:r>
              <a:rPr lang="en-US" altLang="zh-CN" b="1" dirty="0"/>
              <a:t>RGBA</a:t>
            </a:r>
            <a:r>
              <a:rPr lang="zh-CN" altLang="en-US" b="1" dirty="0"/>
              <a:t>记法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dirty="0"/>
              <a:t>此色彩模式与</a:t>
            </a:r>
            <a:r>
              <a:rPr lang="en-US" altLang="zh-CN" dirty="0">
                <a:hlinkClick r:id="rId2" action="ppaction://hlinkfile"/>
              </a:rPr>
              <a:t>RGB</a:t>
            </a:r>
            <a:r>
              <a:rPr lang="zh-CN" altLang="en-US" dirty="0"/>
              <a:t>相同，只是在</a:t>
            </a:r>
            <a:r>
              <a:rPr lang="en-US" altLang="zh-CN" dirty="0">
                <a:hlinkClick r:id="rId2" action="ppaction://hlinkfile"/>
              </a:rPr>
              <a:t>RGB</a:t>
            </a:r>
            <a:r>
              <a:rPr lang="zh-CN" altLang="en-US" dirty="0"/>
              <a:t>模式上新增了</a:t>
            </a:r>
            <a:r>
              <a:rPr lang="en-US" altLang="zh-CN" dirty="0"/>
              <a:t>Alpha</a:t>
            </a:r>
            <a:r>
              <a:rPr lang="zh-CN" altLang="en-US" dirty="0"/>
              <a:t>透明度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r>
              <a:rPr lang="en-US" altLang="zh-CN" dirty="0"/>
              <a:t>RGBA(R,G,B,A)</a:t>
            </a:r>
          </a:p>
          <a:p>
            <a:pPr lvl="1"/>
            <a:r>
              <a:rPr lang="zh-CN" altLang="en-US" b="1" dirty="0"/>
              <a:t>取值：</a:t>
            </a:r>
          </a:p>
          <a:p>
            <a:pPr lvl="2"/>
            <a:r>
              <a:rPr lang="en-US" altLang="zh-CN" dirty="0"/>
              <a:t>R</a:t>
            </a:r>
            <a:r>
              <a:rPr lang="zh-CN" altLang="en-US" dirty="0"/>
              <a:t>： 红色值。正整数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</a:t>
            </a:r>
            <a:r>
              <a:rPr lang="zh-CN" altLang="en-US" dirty="0"/>
              <a:t>： 绿色值。正整数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</a:t>
            </a:r>
            <a:r>
              <a:rPr lang="zh-CN" altLang="en-US" dirty="0"/>
              <a:t>： 蓝色值。正整数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/>
              <a:t>： </a:t>
            </a:r>
            <a:r>
              <a:rPr lang="en-US" altLang="zh-CN" dirty="0"/>
              <a:t>Alpha</a:t>
            </a:r>
            <a:r>
              <a:rPr lang="zh-CN" altLang="en-US" dirty="0"/>
              <a:t>透明度。取值</a:t>
            </a:r>
            <a:r>
              <a:rPr lang="en-US" altLang="zh-CN" dirty="0"/>
              <a:t>0~1</a:t>
            </a:r>
            <a:r>
              <a:rPr lang="zh-CN" altLang="en-US" dirty="0"/>
              <a:t>之间。 </a:t>
            </a:r>
          </a:p>
          <a:p>
            <a:pPr lvl="1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例如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rgba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(255,0,0.5)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半透明红色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25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HSL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9240"/>
            <a:ext cx="8229600" cy="4602088"/>
          </a:xfrm>
        </p:spPr>
        <p:txBody>
          <a:bodyPr/>
          <a:lstStyle/>
          <a:p>
            <a:r>
              <a:rPr lang="en-US" altLang="zh-CN" b="1" dirty="0"/>
              <a:t>HSL</a:t>
            </a:r>
            <a:r>
              <a:rPr lang="zh-CN" altLang="en-US" b="1" dirty="0"/>
              <a:t>记法。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色轮模式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语法</a:t>
            </a:r>
            <a:r>
              <a:rPr lang="en-US" altLang="zh-CN" dirty="0"/>
              <a:t>:HSL(H,S,L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取值：</a:t>
            </a:r>
            <a:endParaRPr lang="en-US" altLang="zh-CN" dirty="0"/>
          </a:p>
          <a:p>
            <a:pPr lvl="2"/>
            <a:r>
              <a:rPr lang="en-US" altLang="zh-CN" dirty="0"/>
              <a:t>H</a:t>
            </a:r>
            <a:r>
              <a:rPr lang="zh-CN" altLang="en-US" dirty="0"/>
              <a:t>： </a:t>
            </a:r>
            <a:r>
              <a:rPr lang="en-US" altLang="zh-CN" dirty="0"/>
              <a:t>Hue(</a:t>
            </a:r>
            <a:r>
              <a:rPr lang="zh-CN" altLang="en-US" dirty="0"/>
              <a:t>色调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en-US" altLang="zh-CN" dirty="0"/>
              <a:t>0(</a:t>
            </a:r>
            <a:r>
              <a:rPr lang="zh-CN" altLang="en-US" dirty="0"/>
              <a:t>或</a:t>
            </a:r>
            <a:r>
              <a:rPr lang="en-US" altLang="zh-CN" dirty="0"/>
              <a:t>360)</a:t>
            </a:r>
            <a:r>
              <a:rPr lang="zh-CN" altLang="en-US" dirty="0"/>
              <a:t>表示红色，</a:t>
            </a:r>
            <a:r>
              <a:rPr lang="en-US" altLang="zh-CN" dirty="0"/>
              <a:t>120</a:t>
            </a:r>
            <a:r>
              <a:rPr lang="zh-CN" altLang="en-US" dirty="0"/>
              <a:t>表示绿色，</a:t>
            </a:r>
            <a:r>
              <a:rPr lang="en-US" altLang="zh-CN" dirty="0"/>
              <a:t>240</a:t>
            </a:r>
            <a:r>
              <a:rPr lang="zh-CN" altLang="en-US" dirty="0"/>
              <a:t>表示蓝色，也可取其他数值来指定颜色。取值为：</a:t>
            </a:r>
            <a:r>
              <a:rPr lang="en-US" altLang="zh-CN" dirty="0"/>
              <a:t>0 - 360 </a:t>
            </a:r>
          </a:p>
          <a:p>
            <a:pPr lvl="2"/>
            <a:r>
              <a:rPr lang="en-US" altLang="zh-CN" dirty="0"/>
              <a:t>S</a:t>
            </a:r>
            <a:r>
              <a:rPr lang="zh-CN" altLang="en-US" dirty="0"/>
              <a:t>： </a:t>
            </a:r>
            <a:r>
              <a:rPr lang="en-US" altLang="zh-CN" dirty="0"/>
              <a:t>Saturation(</a:t>
            </a:r>
            <a:r>
              <a:rPr lang="zh-CN" altLang="en-US" dirty="0"/>
              <a:t>饱和度</a:t>
            </a:r>
            <a:r>
              <a:rPr lang="en-US" altLang="zh-CN" dirty="0"/>
              <a:t>)</a:t>
            </a:r>
            <a:r>
              <a:rPr lang="zh-CN" altLang="en-US" dirty="0"/>
              <a:t>。取值为：</a:t>
            </a:r>
            <a:r>
              <a:rPr lang="en-US" altLang="zh-CN" dirty="0"/>
              <a:t>0.0% - 100.0% </a:t>
            </a:r>
          </a:p>
          <a:p>
            <a:pPr lvl="2"/>
            <a:r>
              <a:rPr lang="en-US" altLang="zh-CN" dirty="0"/>
              <a:t>L</a:t>
            </a:r>
            <a:r>
              <a:rPr lang="zh-CN" altLang="en-US" dirty="0"/>
              <a:t>： </a:t>
            </a:r>
            <a:r>
              <a:rPr lang="en-US" altLang="zh-CN" dirty="0"/>
              <a:t>Lightness(</a:t>
            </a:r>
            <a:r>
              <a:rPr lang="zh-CN" altLang="en-US" dirty="0"/>
              <a:t>亮度</a:t>
            </a:r>
            <a:r>
              <a:rPr lang="en-US" altLang="zh-CN" dirty="0"/>
              <a:t>)</a:t>
            </a:r>
            <a:r>
              <a:rPr lang="zh-CN" altLang="en-US" dirty="0"/>
              <a:t>。取值为：</a:t>
            </a:r>
            <a:r>
              <a:rPr lang="en-US" altLang="zh-CN" dirty="0"/>
              <a:t>0.0% - 100.0</a:t>
            </a:r>
            <a:r>
              <a:rPr lang="en-US" altLang="zh-CN" dirty="0" smtClean="0"/>
              <a:t>%</a:t>
            </a:r>
          </a:p>
          <a:p>
            <a:pPr marL="914400" lvl="2" indent="0">
              <a:buNone/>
            </a:pP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例如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hsl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(360,50%,50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%)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红色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20110401213345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8992" cy="55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HSLA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9240"/>
            <a:ext cx="8229600" cy="4602088"/>
          </a:xfrm>
        </p:spPr>
        <p:txBody>
          <a:bodyPr/>
          <a:lstStyle/>
          <a:p>
            <a:r>
              <a:rPr lang="en-US" altLang="zh-CN" b="1" dirty="0"/>
              <a:t>HSL</a:t>
            </a:r>
            <a:r>
              <a:rPr lang="zh-CN" altLang="en-US" b="1" dirty="0"/>
              <a:t>记法。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色轮模式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语法</a:t>
            </a:r>
            <a:r>
              <a:rPr lang="en-US" altLang="zh-CN" dirty="0"/>
              <a:t>:HSLA(H,S,L,A)</a:t>
            </a:r>
          </a:p>
          <a:p>
            <a:pPr lvl="1"/>
            <a:r>
              <a:rPr lang="zh-CN" altLang="en-US" dirty="0" smtClean="0"/>
              <a:t>取值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H</a:t>
            </a:r>
            <a:r>
              <a:rPr lang="zh-CN" altLang="en-US" dirty="0"/>
              <a:t>： </a:t>
            </a:r>
            <a:r>
              <a:rPr lang="en-US" altLang="zh-CN" dirty="0"/>
              <a:t>Hue(</a:t>
            </a:r>
            <a:r>
              <a:rPr lang="zh-CN" altLang="en-US" dirty="0"/>
              <a:t>色调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en-US" altLang="zh-CN" dirty="0"/>
              <a:t>0(</a:t>
            </a:r>
            <a:r>
              <a:rPr lang="zh-CN" altLang="en-US" dirty="0"/>
              <a:t>或</a:t>
            </a:r>
            <a:r>
              <a:rPr lang="en-US" altLang="zh-CN" dirty="0"/>
              <a:t>360)</a:t>
            </a:r>
            <a:r>
              <a:rPr lang="zh-CN" altLang="en-US" dirty="0"/>
              <a:t>表示红色，</a:t>
            </a:r>
            <a:r>
              <a:rPr lang="en-US" altLang="zh-CN" dirty="0"/>
              <a:t>120</a:t>
            </a:r>
            <a:r>
              <a:rPr lang="zh-CN" altLang="en-US" dirty="0"/>
              <a:t>表示绿色，</a:t>
            </a:r>
            <a:r>
              <a:rPr lang="en-US" altLang="zh-CN" dirty="0"/>
              <a:t>240</a:t>
            </a:r>
            <a:r>
              <a:rPr lang="zh-CN" altLang="en-US" dirty="0"/>
              <a:t>表示蓝色，也可取其他数值来指定颜色。取值为：</a:t>
            </a:r>
            <a:r>
              <a:rPr lang="en-US" altLang="zh-CN" dirty="0"/>
              <a:t>0 - 360 </a:t>
            </a:r>
          </a:p>
          <a:p>
            <a:pPr lvl="2"/>
            <a:r>
              <a:rPr lang="en-US" altLang="zh-CN" dirty="0"/>
              <a:t>S</a:t>
            </a:r>
            <a:r>
              <a:rPr lang="zh-CN" altLang="en-US" dirty="0"/>
              <a:t>： </a:t>
            </a:r>
            <a:r>
              <a:rPr lang="en-US" altLang="zh-CN" dirty="0"/>
              <a:t>Saturation(</a:t>
            </a:r>
            <a:r>
              <a:rPr lang="zh-CN" altLang="en-US" dirty="0"/>
              <a:t>饱和度</a:t>
            </a:r>
            <a:r>
              <a:rPr lang="en-US" altLang="zh-CN" dirty="0"/>
              <a:t>)</a:t>
            </a:r>
            <a:r>
              <a:rPr lang="zh-CN" altLang="en-US" dirty="0"/>
              <a:t>。取值为：</a:t>
            </a:r>
            <a:r>
              <a:rPr lang="en-US" altLang="zh-CN" dirty="0"/>
              <a:t>0.0% - 100.0% </a:t>
            </a:r>
          </a:p>
          <a:p>
            <a:pPr lvl="2"/>
            <a:r>
              <a:rPr lang="en-US" altLang="zh-CN" dirty="0"/>
              <a:t>L</a:t>
            </a:r>
            <a:r>
              <a:rPr lang="zh-CN" altLang="en-US" dirty="0"/>
              <a:t>： </a:t>
            </a:r>
            <a:r>
              <a:rPr lang="en-US" altLang="zh-CN" dirty="0"/>
              <a:t>Lightness(</a:t>
            </a:r>
            <a:r>
              <a:rPr lang="zh-CN" altLang="en-US" dirty="0"/>
              <a:t>亮度</a:t>
            </a:r>
            <a:r>
              <a:rPr lang="en-US" altLang="zh-CN" dirty="0"/>
              <a:t>)</a:t>
            </a:r>
            <a:r>
              <a:rPr lang="zh-CN" altLang="en-US" dirty="0"/>
              <a:t>。取值为：</a:t>
            </a:r>
            <a:r>
              <a:rPr lang="en-US" altLang="zh-CN" dirty="0"/>
              <a:t>0.0% - 100.0</a:t>
            </a:r>
            <a:r>
              <a:rPr lang="en-US" altLang="zh-CN" dirty="0" smtClean="0"/>
              <a:t>%</a:t>
            </a:r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： </a:t>
            </a:r>
            <a:r>
              <a:rPr lang="en-US" altLang="zh-CN" dirty="0"/>
              <a:t>Alpha</a:t>
            </a:r>
            <a:r>
              <a:rPr lang="zh-CN" altLang="en-US" dirty="0"/>
              <a:t>透明度。取值</a:t>
            </a:r>
            <a:r>
              <a:rPr lang="en-US" altLang="zh-CN" dirty="0"/>
              <a:t>0~1</a:t>
            </a:r>
            <a:r>
              <a:rPr lang="zh-CN" altLang="en-US" dirty="0"/>
              <a:t>之间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例如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hsl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(360,50%,50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%,0.5)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红色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09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transparent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特殊颜色值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表示透明色。可以直接当做颜色使用。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例如：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color:transparent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设定字体颜色为透明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Opacity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作用：设定元素的透明度。</a:t>
            </a:r>
            <a:endParaRPr lang="en-US" altLang="zh-CN" dirty="0" smtClean="0"/>
          </a:p>
          <a:p>
            <a:r>
              <a:rPr lang="zh-CN" altLang="en-US" dirty="0" smtClean="0"/>
              <a:t>取值：</a:t>
            </a:r>
            <a:r>
              <a:rPr lang="en-US" altLang="zh-CN" dirty="0" smtClean="0"/>
              <a:t>0~1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对于尚不支持</a:t>
            </a:r>
            <a:r>
              <a:rPr lang="en-US" altLang="zh-CN" sz="2000" b="1" dirty="0">
                <a:solidFill>
                  <a:srgbClr val="FF0000"/>
                </a:solidFill>
              </a:rPr>
              <a:t>opacity</a:t>
            </a:r>
            <a:r>
              <a:rPr lang="zh-CN" altLang="en-US" sz="2000" b="1" dirty="0">
                <a:solidFill>
                  <a:srgbClr val="FF0000"/>
                </a:solidFill>
              </a:rPr>
              <a:t>属性的</a:t>
            </a:r>
            <a:r>
              <a:rPr lang="en-US" altLang="zh-CN" sz="2000" b="1" dirty="0">
                <a:solidFill>
                  <a:srgbClr val="FF0000"/>
                </a:solidFill>
              </a:rPr>
              <a:t>IE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浏览器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滤镜：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filter:alpha</a:t>
            </a:r>
            <a:r>
              <a:rPr lang="en-US" altLang="zh-CN" sz="2000" dirty="0" smtClean="0">
                <a:solidFill>
                  <a:srgbClr val="FF0000"/>
                </a:solidFill>
              </a:rPr>
              <a:t>(opacity=50) </a:t>
            </a:r>
            <a:r>
              <a:rPr lang="zh-CN" altLang="en-US" sz="2000" dirty="0" smtClean="0">
                <a:solidFill>
                  <a:srgbClr val="FF0000"/>
                </a:solidFill>
              </a:rPr>
              <a:t>仅限</a:t>
            </a:r>
            <a:r>
              <a:rPr lang="en-US" altLang="zh-CN" sz="2000" dirty="0" smtClean="0">
                <a:solidFill>
                  <a:srgbClr val="FF0000"/>
                </a:solidFill>
              </a:rPr>
              <a:t>IE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模拟渐变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632848" cy="422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18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4046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实战操作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网页配色表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7"/>
            <a:ext cx="6552728" cy="493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9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实战操作</a:t>
            </a:r>
            <a:r>
              <a:rPr lang="en-US" altLang="zh-CN" dirty="0" smtClean="0"/>
              <a:t>:</a:t>
            </a:r>
            <a:r>
              <a:rPr lang="zh-CN" altLang="en-US" dirty="0"/>
              <a:t>图片</a:t>
            </a:r>
            <a:r>
              <a:rPr lang="zh-CN" altLang="en-US" dirty="0" smtClean="0"/>
              <a:t>查看器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78" y="1628800"/>
            <a:ext cx="6867922" cy="460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3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6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CSS1&amp;2</a:t>
            </a:r>
            <a:r>
              <a:rPr lang="zh-CN" altLang="en-US" dirty="0" smtClean="0"/>
              <a:t>颜色表示方式</a:t>
            </a:r>
            <a:r>
              <a:rPr lang="en-US" altLang="zh-CN" dirty="0" smtClean="0"/>
              <a:t>(W3C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 </a:t>
            </a:r>
            <a:r>
              <a:rPr lang="zh-CN" altLang="en-US" dirty="0" smtClean="0"/>
              <a:t>新增颜色表示方式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</a:t>
            </a:r>
            <a:r>
              <a:rPr lang="zh-CN" altLang="en-US" dirty="0" smtClean="0"/>
              <a:t> 颜色使用实例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模拟渐变效果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网页配色表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图片查看器效果演示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CSS1&amp;CSS2</a:t>
            </a:r>
            <a:r>
              <a:rPr lang="zh-CN" altLang="en-US" dirty="0" smtClean="0"/>
              <a:t>的颜色方式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Color name  </a:t>
            </a:r>
            <a:r>
              <a:rPr lang="zh-CN" altLang="en-US" dirty="0" smtClean="0">
                <a:hlinkClick r:id="rId2" action="ppaction://hlinksldjump"/>
              </a:rPr>
              <a:t>颜色名称方式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HEX</a:t>
            </a:r>
            <a:r>
              <a:rPr lang="zh-CN" altLang="en-US" dirty="0" smtClean="0">
                <a:hlinkClick r:id="rId3" action="ppaction://hlinksldjump"/>
              </a:rPr>
              <a:t>方式</a:t>
            </a:r>
            <a:r>
              <a:rPr lang="en-US" altLang="zh-CN" dirty="0" smtClean="0">
                <a:hlinkClick r:id="rId3" action="ppaction://hlinksldjump"/>
              </a:rPr>
              <a:t>	</a:t>
            </a:r>
            <a:r>
              <a:rPr lang="zh-CN" altLang="en-US" dirty="0" smtClean="0">
                <a:hlinkClick r:id="rId3" action="ppaction://hlinksldjump"/>
              </a:rPr>
              <a:t>十六进制方式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RGB</a:t>
            </a:r>
            <a:r>
              <a:rPr lang="zh-CN" altLang="en-US" dirty="0" smtClean="0">
                <a:hlinkClick r:id="rId4" action="ppaction://hlinksldjump"/>
              </a:rPr>
              <a:t>方式</a:t>
            </a:r>
            <a:r>
              <a:rPr lang="en-US" altLang="zh-CN" dirty="0" smtClean="0">
                <a:hlinkClick r:id="rId4" action="ppaction://hlinksldjump"/>
              </a:rPr>
              <a:t>	</a:t>
            </a:r>
            <a:r>
              <a:rPr lang="zh-CN" altLang="en-US" dirty="0" smtClean="0">
                <a:hlinkClick r:id="rId4" action="ppaction://hlinksldjump"/>
              </a:rPr>
              <a:t>三原色配色方式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Color </a:t>
            </a:r>
            <a:r>
              <a:rPr lang="en-US" altLang="zh-CN" b="1" dirty="0" smtClean="0"/>
              <a:t>Name</a:t>
            </a:r>
            <a:r>
              <a:rPr lang="zh-CN" altLang="en-US" b="1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用颜色关键字表示对应的颜色。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例如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:red(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红色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blue(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蓝色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pink(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粉色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优点：方便快捷而且特定颜色比较准确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r>
              <a:rPr lang="zh-CN" altLang="en-US" dirty="0"/>
              <a:t>英文记忆很是个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表示颜色数量有限。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不支持透明颜色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05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HEX</a:t>
            </a:r>
            <a:r>
              <a:rPr lang="zh-CN" altLang="en-US" b="1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019128"/>
          </a:xfrm>
        </p:spPr>
        <p:txBody>
          <a:bodyPr/>
          <a:lstStyle/>
          <a:p>
            <a:r>
              <a:rPr lang="zh-CN" altLang="en-US" b="1" dirty="0"/>
              <a:t>十六进制记法</a:t>
            </a:r>
            <a:r>
              <a:rPr lang="zh-CN" altLang="en-US" dirty="0"/>
              <a:t> </a:t>
            </a:r>
            <a:r>
              <a:rPr lang="zh-CN" altLang="en-US" dirty="0" smtClean="0"/>
              <a:t>，使用十六进制表示颜色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r>
              <a:rPr lang="en-US" altLang="zh-CN" dirty="0"/>
              <a:t>:#RRGGBB </a:t>
            </a:r>
            <a:r>
              <a:rPr lang="zh-CN" altLang="en-US" dirty="0"/>
              <a:t>或 </a:t>
            </a:r>
            <a:r>
              <a:rPr lang="en-US" altLang="zh-CN" dirty="0"/>
              <a:t>#</a:t>
            </a:r>
            <a:r>
              <a:rPr lang="en-US" altLang="zh-CN" dirty="0" smtClean="0"/>
              <a:t>RGB</a:t>
            </a:r>
          </a:p>
          <a:p>
            <a:pPr lvl="1"/>
            <a:r>
              <a:rPr lang="zh-CN" altLang="en-US" b="1" dirty="0" smtClean="0"/>
              <a:t>取值</a:t>
            </a:r>
            <a:r>
              <a:rPr lang="zh-CN" altLang="en-US" b="1" dirty="0"/>
              <a:t>：</a:t>
            </a:r>
          </a:p>
          <a:p>
            <a:pPr lvl="2"/>
            <a:r>
              <a:rPr lang="en-US" altLang="zh-CN" dirty="0"/>
              <a:t>RR</a:t>
            </a:r>
            <a:r>
              <a:rPr lang="zh-CN" altLang="en-US" dirty="0"/>
              <a:t>： 红色值。十六进制正整数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GG</a:t>
            </a:r>
            <a:r>
              <a:rPr lang="zh-CN" altLang="en-US" dirty="0"/>
              <a:t>： 绿色值。十六进制正整数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BB</a:t>
            </a:r>
            <a:r>
              <a:rPr lang="zh-CN" altLang="en-US" dirty="0" smtClean="0"/>
              <a:t>： 蓝色值。十六进制正整数 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取值范围</a:t>
            </a:r>
            <a:r>
              <a:rPr lang="en-US" altLang="zh-CN" dirty="0" smtClean="0"/>
              <a:t>:00-FF</a:t>
            </a:r>
          </a:p>
        </p:txBody>
      </p:sp>
    </p:spTree>
    <p:extLst>
      <p:ext uri="{BB962C8B-B14F-4D97-AF65-F5344CB8AC3E}">
        <p14:creationId xmlns:p14="http://schemas.microsoft.com/office/powerpoint/2010/main" val="27798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74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例如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:#FF0000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红色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#FFFF00 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黄色。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/>
              <a:t>优点：表示颜色种类多，使用较方便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进制单位换算很成问题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不支持透明颜色。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特定颜色需要工具配合或者一定的颜色调配知识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0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RGB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RGB</a:t>
            </a:r>
            <a:r>
              <a:rPr lang="zh-CN" altLang="en-US" b="1" dirty="0"/>
              <a:t>记法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</a:t>
            </a:r>
            <a:r>
              <a:rPr lang="en-US" altLang="zh-CN" b="1" dirty="0" smtClean="0"/>
              <a:t>:</a:t>
            </a:r>
            <a:r>
              <a:rPr lang="en-US" altLang="zh-CN" dirty="0"/>
              <a:t>RGB(R,G,B)</a:t>
            </a:r>
          </a:p>
          <a:p>
            <a:pPr lvl="1"/>
            <a:r>
              <a:rPr lang="zh-CN" altLang="en-US" b="1" dirty="0"/>
              <a:t>取值：</a:t>
            </a:r>
          </a:p>
          <a:p>
            <a:pPr lvl="2"/>
            <a:r>
              <a:rPr lang="en-US" altLang="zh-CN" dirty="0"/>
              <a:t>R</a:t>
            </a:r>
            <a:r>
              <a:rPr lang="zh-CN" altLang="en-US" dirty="0"/>
              <a:t>： 红色值。正整数 </a:t>
            </a:r>
            <a:r>
              <a:rPr lang="en-US" altLang="zh-CN" dirty="0"/>
              <a:t>| </a:t>
            </a:r>
            <a:r>
              <a:rPr lang="zh-CN" altLang="en-US" dirty="0" smtClean="0"/>
              <a:t>百分数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</a:t>
            </a:r>
            <a:r>
              <a:rPr lang="zh-CN" altLang="en-US" dirty="0"/>
              <a:t>： 绿色值。正整数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</a:t>
            </a:r>
            <a:r>
              <a:rPr lang="zh-CN" altLang="en-US" dirty="0"/>
              <a:t>： 蓝色值。正整数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 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取值范围</a:t>
            </a:r>
            <a:r>
              <a:rPr lang="en-US" altLang="zh-CN" dirty="0" smtClean="0"/>
              <a:t>:0~255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0%~100%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74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例如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rgb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(255,0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红色 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rgb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(255,255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黄色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/>
              <a:t>优点：表示颜色种类多，使用较方便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不支持透明颜色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特定颜色需要工具配合或者一定的颜色调配知识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19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新增颜色表示方式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RGBA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HSL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HSLA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6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530</Words>
  <Application>Microsoft Office PowerPoint</Application>
  <PresentationFormat>全屏显示(4:3)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CSS3的新增颜色方式</vt:lpstr>
      <vt:lpstr>本章内容</vt:lpstr>
      <vt:lpstr>CSS1&amp;CSS2的颜色方式</vt:lpstr>
      <vt:lpstr>Color Name方式</vt:lpstr>
      <vt:lpstr>HEX方式</vt:lpstr>
      <vt:lpstr>PowerPoint 演示文稿</vt:lpstr>
      <vt:lpstr>RGB方式</vt:lpstr>
      <vt:lpstr>PowerPoint 演示文稿</vt:lpstr>
      <vt:lpstr>CSS3 新增颜色表示方式</vt:lpstr>
      <vt:lpstr>RGBA模式</vt:lpstr>
      <vt:lpstr>HSL模式</vt:lpstr>
      <vt:lpstr>PowerPoint 演示文稿</vt:lpstr>
      <vt:lpstr>HSLA模式</vt:lpstr>
      <vt:lpstr>transparent</vt:lpstr>
      <vt:lpstr>Opacity属性</vt:lpstr>
      <vt:lpstr>实战操作:模拟渐变</vt:lpstr>
      <vt:lpstr>实战操作:网页配色表</vt:lpstr>
      <vt:lpstr>实战操作:图片查看器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激动人心的CSS3</dc:title>
  <dc:creator>smileeye</dc:creator>
  <cp:lastModifiedBy>admin</cp:lastModifiedBy>
  <cp:revision>321</cp:revision>
  <dcterms:created xsi:type="dcterms:W3CDTF">2012-12-23T09:43:07Z</dcterms:created>
  <dcterms:modified xsi:type="dcterms:W3CDTF">2013-01-07T07:26:15Z</dcterms:modified>
</cp:coreProperties>
</file>