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6" r:id="rId6"/>
    <p:sldId id="268" r:id="rId7"/>
    <p:sldId id="267" r:id="rId8"/>
    <p:sldId id="265" r:id="rId9"/>
    <p:sldId id="260" r:id="rId10"/>
    <p:sldId id="261" r:id="rId11"/>
    <p:sldId id="262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backgrou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8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26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15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p"/>
        <a:defRPr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n"/>
        <a:defRPr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ü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09600" y="1772816"/>
            <a:ext cx="7772400" cy="136207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激动人心的</a:t>
            </a:r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013325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p"/>
              <a:defRPr sz="32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n"/>
              <a:defRPr sz="2800">
                <a:solidFill>
                  <a:srgbClr val="292929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ü"/>
              <a:defRPr sz="2400">
                <a:solidFill>
                  <a:srgbClr val="292929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92929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主讲：丛浩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@LAMP</a:t>
            </a: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兄弟连丛浩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conghao@lampbrother.net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浏览器支持情况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0" y="1268760"/>
            <a:ext cx="77914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1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 的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CSS</a:t>
            </a:r>
            <a:r>
              <a:rPr lang="zh-CN" altLang="en-US" sz="2400" dirty="0" smtClean="0"/>
              <a:t>的好处不言而喻，会跟我们带来视觉上的新享受和开发的便捷，但是任何的新技术都是要付出代价的。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的负面因素。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浏览器这个拖油瓶。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验证问题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、代码冗余、臃肿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2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502" y="36560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结束</a:t>
            </a:r>
          </a:p>
        </p:txBody>
      </p:sp>
      <p:pic>
        <p:nvPicPr>
          <p:cNvPr id="1026" name="Picture 2" descr="C:\Users\Administrator\Desktop\1-1212011400451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543340" cy="4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 </a:t>
            </a:r>
            <a:r>
              <a:rPr lang="zh-CN" altLang="en-US" dirty="0" smtClean="0"/>
              <a:t>模块化简介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 </a:t>
            </a:r>
            <a:r>
              <a:rPr lang="zh-CN" altLang="en-US" dirty="0" smtClean="0"/>
              <a:t>新特性预览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主流浏览器对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</a:t>
            </a:r>
            <a:r>
              <a:rPr lang="zh-CN" altLang="en-US" dirty="0"/>
              <a:t> </a:t>
            </a:r>
            <a:r>
              <a:rPr lang="zh-CN" altLang="en-US" dirty="0" smtClean="0"/>
              <a:t>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的发展史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的诞生 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1996</a:t>
            </a:r>
            <a:r>
              <a:rPr lang="zh-CN" altLang="en-US" dirty="0" smtClean="0"/>
              <a:t>年底，</a:t>
            </a:r>
            <a:r>
              <a:rPr lang="en-US" altLang="zh-CN" dirty="0" smtClean="0"/>
              <a:t>	CSS</a:t>
            </a:r>
            <a:r>
              <a:rPr lang="zh-CN" altLang="en-US" dirty="0" smtClean="0"/>
              <a:t>第一版诞生</a:t>
            </a:r>
            <a:endParaRPr lang="en-US" altLang="zh-CN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	CSS2</a:t>
            </a:r>
            <a:r>
              <a:rPr lang="zh-CN" altLang="en-US" dirty="0" smtClean="0"/>
              <a:t>正式发布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/>
              <a:t> </a:t>
            </a:r>
            <a:r>
              <a:rPr lang="en-US" altLang="zh-CN" dirty="0" smtClean="0"/>
              <a:t>		CSS2.1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的发布</a:t>
            </a:r>
            <a:r>
              <a:rPr lang="en-US" altLang="zh-CN" dirty="0" smtClean="0"/>
              <a:t>	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2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模块介绍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CSS1 </a:t>
            </a:r>
            <a:r>
              <a:rPr lang="zh-CN" altLang="en-US" dirty="0" smtClean="0"/>
              <a:t>中定义了网页的基本属性：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字体、颜色、补白、基本选择器等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 smtClean="0"/>
              <a:t>CSS2</a:t>
            </a:r>
            <a:r>
              <a:rPr lang="zh-CN" altLang="en-US" dirty="0" smtClean="0"/>
              <a:t>中在</a:t>
            </a:r>
            <a:r>
              <a:rPr lang="en-US" altLang="zh-CN" dirty="0" smtClean="0"/>
              <a:t>CSS1</a:t>
            </a:r>
            <a:r>
              <a:rPr lang="zh-CN" altLang="en-US" dirty="0" smtClean="0"/>
              <a:t>的基础上添加了高级功能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浮动和定位、高级选择器等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子选择器、相邻选择器、通用选择器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遵循的是模块化开发。发布时间并不是一个时间点，而是一个时间段。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1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r>
              <a:rPr lang="en-US" altLang="zh-CN" sz="2400" dirty="0" smtClean="0"/>
              <a:t>2002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Line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，该模块定义了文本行模型</a:t>
            </a:r>
            <a:endParaRPr lang="en-US" altLang="zh-CN" sz="2400" dirty="0" smtClean="0"/>
          </a:p>
          <a:p>
            <a:r>
              <a:rPr lang="en-US" altLang="zh-CN" sz="2400" dirty="0" smtClean="0"/>
              <a:t>2002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Lists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，该模块定义了列表相关样式</a:t>
            </a:r>
            <a:endParaRPr lang="en-US" altLang="zh-CN" sz="2400" dirty="0" smtClean="0"/>
          </a:p>
          <a:p>
            <a:r>
              <a:rPr lang="en-US" altLang="zh-CN" sz="2400" dirty="0" smtClean="0"/>
              <a:t>2002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Border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，新增背景边框功能，后被合并到背景模块中</a:t>
            </a:r>
            <a:endParaRPr lang="en-US" altLang="zh-CN" sz="2400" dirty="0" smtClean="0"/>
          </a:p>
          <a:p>
            <a:r>
              <a:rPr lang="en-US" altLang="zh-CN" sz="2400" dirty="0" smtClean="0"/>
              <a:t>2003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Generated and Replace Content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生成及更换内容功能。</a:t>
            </a:r>
            <a:endParaRPr lang="en-US" altLang="zh-CN" sz="2400" dirty="0" smtClean="0"/>
          </a:p>
          <a:p>
            <a:r>
              <a:rPr lang="en-US" altLang="zh-CN" sz="2400" dirty="0" smtClean="0"/>
              <a:t>2003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Presentation Levels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，该模块定义了演示效果功能。</a:t>
            </a:r>
            <a:endParaRPr lang="en-US" altLang="zh-CN" sz="2400" dirty="0" smtClean="0"/>
          </a:p>
          <a:p>
            <a:r>
              <a:rPr lang="en-US" altLang="zh-CN" sz="2400" dirty="0" smtClean="0"/>
              <a:t>2003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Syntax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，该模块重新定义了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语法规则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01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r>
              <a:rPr lang="en-US" altLang="zh-CN" sz="2400" dirty="0" smtClean="0"/>
              <a:t>2004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Hyperlink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Presenation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，该模块中心定义了超链接的表示规则。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Speech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语音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样式规则。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Cascading and inheritance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，该模块重新定义了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层叠和继承规则。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Basic box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的基本盒子模型。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Grid Positioning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的网格定义规则。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Animations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的动画模型。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450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3D Transforms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CSS3 3D</a:t>
            </a:r>
            <a:r>
              <a:rPr lang="zh-CN" altLang="en-US" sz="2400" dirty="0" smtClean="0"/>
              <a:t>转换模型。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Fonts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字体模型。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Image Value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，该模块定义了图像内容显示模型。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Flexible Box Layout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，该模块定义了灵活的框布局模块。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日发布了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</a:t>
            </a:r>
            <a:r>
              <a:rPr lang="zh-CN" altLang="en-US" sz="2400" dirty="0">
                <a:solidFill>
                  <a:srgbClr val="FF0000"/>
                </a:solidFill>
              </a:rPr>
              <a:t>视图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Transitions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，该模块定义了动画过渡效果。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2D Transforms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CSS3 2D</a:t>
            </a:r>
            <a:r>
              <a:rPr lang="zh-CN" altLang="en-US" sz="2400" dirty="0" smtClean="0"/>
              <a:t>转换模型。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65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Template Layout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，该模块定义了模板布局模型。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日发布了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Generated Content For Page Media 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，该模块定义了分页媒体内容模型。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Text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，该模块定义了文本模型。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Background and Borders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，该模块重新定义了边框和背景模型。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762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新特性预览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495800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、强大的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选择器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、新的颜色制式和透明设定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、多栏布局的实现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、多背景图效果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、文字阴影效果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、开放的网络字体类型</a:t>
            </a:r>
            <a:endParaRPr lang="en-US" altLang="zh-CN" sz="2400" dirty="0" smtClean="0"/>
          </a:p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、圆角</a:t>
            </a:r>
            <a:endParaRPr lang="en-US" altLang="zh-CN" sz="2400" dirty="0" smtClean="0"/>
          </a:p>
          <a:p>
            <a:r>
              <a:rPr lang="en-US" altLang="zh-CN" sz="2400" dirty="0" smtClean="0"/>
              <a:t>8</a:t>
            </a:r>
            <a:r>
              <a:rPr lang="zh-CN" altLang="en-US" sz="2400" dirty="0" smtClean="0"/>
              <a:t>、边框背景图片</a:t>
            </a:r>
            <a:endParaRPr lang="en-US" altLang="zh-CN" sz="2400" dirty="0" smtClean="0"/>
          </a:p>
          <a:p>
            <a:r>
              <a:rPr lang="en-US" altLang="zh-CN" sz="2400" dirty="0" smtClean="0"/>
              <a:t>9</a:t>
            </a:r>
            <a:r>
              <a:rPr lang="zh-CN" altLang="en-US" sz="2400" dirty="0" smtClean="0"/>
              <a:t>、盒子阴影</a:t>
            </a:r>
            <a:endParaRPr lang="en-US" altLang="zh-CN" sz="2400" dirty="0" smtClean="0"/>
          </a:p>
          <a:p>
            <a:r>
              <a:rPr lang="en-US" altLang="zh-CN" sz="2400" dirty="0" smtClean="0"/>
              <a:t>10</a:t>
            </a:r>
            <a:r>
              <a:rPr lang="zh-CN" altLang="en-US" sz="2400" dirty="0" smtClean="0"/>
              <a:t>，媒体查询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296</TotalTime>
  <Words>721</Words>
  <Application>Microsoft Office PowerPoint</Application>
  <PresentationFormat>全屏显示(4:3)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主题1</vt:lpstr>
      <vt:lpstr>激动人心的CSS3</vt:lpstr>
      <vt:lpstr>本章内容</vt:lpstr>
      <vt:lpstr>CSS3的发展史</vt:lpstr>
      <vt:lpstr>CSS3模块介绍</vt:lpstr>
      <vt:lpstr>PowerPoint 演示文稿</vt:lpstr>
      <vt:lpstr>PowerPoint 演示文稿</vt:lpstr>
      <vt:lpstr>PowerPoint 演示文稿</vt:lpstr>
      <vt:lpstr>PowerPoint 演示文稿</vt:lpstr>
      <vt:lpstr>CSS3新特性预览</vt:lpstr>
      <vt:lpstr>浏览器支持情况</vt:lpstr>
      <vt:lpstr>CSS3 的未来</vt:lpstr>
      <vt:lpstr>课程结束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激动人心的CSS3</dc:title>
  <dc:creator>smileeye</dc:creator>
  <cp:lastModifiedBy>admin</cp:lastModifiedBy>
  <cp:revision>21</cp:revision>
  <dcterms:created xsi:type="dcterms:W3CDTF">2012-12-23T09:43:07Z</dcterms:created>
  <dcterms:modified xsi:type="dcterms:W3CDTF">2013-01-02T15:50:25Z</dcterms:modified>
</cp:coreProperties>
</file>