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6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20A3-CCF5-4A84-9915-A4BBD8BC9AF8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BA3-30AF-4995-924F-6F752966FD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20A3-CCF5-4A84-9915-A4BBD8BC9AF8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BA3-30AF-4995-924F-6F752966FD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20A3-CCF5-4A84-9915-A4BBD8BC9AF8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BA3-30AF-4995-924F-6F752966FD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20A3-CCF5-4A84-9915-A4BBD8BC9AF8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BA3-30AF-4995-924F-6F752966FD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20A3-CCF5-4A84-9915-A4BBD8BC9AF8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BA3-30AF-4995-924F-6F752966FD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20A3-CCF5-4A84-9915-A4BBD8BC9AF8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BA3-30AF-4995-924F-6F752966FD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20A3-CCF5-4A84-9915-A4BBD8BC9AF8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BA3-30AF-4995-924F-6F752966FD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20A3-CCF5-4A84-9915-A4BBD8BC9AF8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BA3-30AF-4995-924F-6F752966FD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20A3-CCF5-4A84-9915-A4BBD8BC9AF8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BA3-30AF-4995-924F-6F752966FD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20A3-CCF5-4A84-9915-A4BBD8BC9AF8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6BA3-30AF-4995-924F-6F752966FD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E4ED20A3-CCF5-4A84-9915-A4BBD8BC9AF8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0E56BA3-30AF-4995-924F-6F752966FD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4ED20A3-CCF5-4A84-9915-A4BBD8BC9AF8}" type="datetimeFigureOut">
              <a:rPr lang="zh-CN" altLang="en-US" smtClean="0"/>
              <a:pPr/>
              <a:t>2016/6/22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0E56BA3-30AF-4995-924F-6F752966FD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500042"/>
            <a:ext cx="7772400" cy="1470025"/>
          </a:xfrm>
        </p:spPr>
        <p:txBody>
          <a:bodyPr>
            <a:normAutofit fontScale="90000"/>
          </a:bodyPr>
          <a:lstStyle/>
          <a:p>
            <a:r>
              <a:rPr altLang="en-US" sz="7200" i="1" dirty="0" smtClean="0"/>
              <a:t>团建</a:t>
            </a:r>
            <a:r>
              <a:rPr lang="zh-CN" altLang="en-US" sz="7200" i="1" dirty="0" smtClean="0"/>
              <a:t>漫话</a:t>
            </a:r>
            <a:r>
              <a:rPr lang="en-US" altLang="zh-CN" sz="7200" i="1" dirty="0" smtClean="0"/>
              <a:t/>
            </a:r>
            <a:br>
              <a:rPr lang="en-US" altLang="zh-CN" sz="7200" i="1" dirty="0" smtClean="0"/>
            </a:br>
            <a:r>
              <a:rPr lang="en-US" altLang="zh-CN" sz="3600" i="1" dirty="0" smtClean="0"/>
              <a:t>——</a:t>
            </a:r>
            <a:r>
              <a:rPr sz="3600" i="1" dirty="0" smtClean="0"/>
              <a:t>放肆团建</a:t>
            </a:r>
            <a:endParaRPr lang="zh-CN" altLang="en-US" sz="3600" i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2285992"/>
            <a:ext cx="6400800" cy="4000528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dirty="0" smtClean="0"/>
              <a:t>  </a:t>
            </a:r>
            <a:r>
              <a:rPr lang="zh-CN" altLang="en-US" sz="4800" b="1" dirty="0" smtClean="0">
                <a:latin typeface="+mn-ea"/>
              </a:rPr>
              <a:t>朝</a:t>
            </a:r>
            <a:r>
              <a:rPr lang="zh-CN" altLang="en-US" sz="4800" b="1" dirty="0">
                <a:latin typeface="+mn-ea"/>
              </a:rPr>
              <a:t>闻</a:t>
            </a:r>
            <a:r>
              <a:rPr lang="zh-CN" altLang="en-US" sz="4800" b="1" dirty="0" smtClean="0">
                <a:latin typeface="+mn-ea"/>
              </a:rPr>
              <a:t>道</a:t>
            </a:r>
            <a:endParaRPr lang="en-US" altLang="zh-CN" sz="4800" b="1" i="1" dirty="0" smtClean="0">
              <a:latin typeface="+mn-ea"/>
            </a:endParaRPr>
          </a:p>
          <a:p>
            <a:pPr algn="l"/>
            <a:r>
              <a:rPr lang="zh-CN" altLang="en-US" sz="4800" b="1" dirty="0" smtClean="0">
                <a:latin typeface="+mn-ea"/>
              </a:rPr>
              <a:t> 三省吾身</a:t>
            </a:r>
            <a:endParaRPr lang="en-US" altLang="zh-CN" sz="4800" b="1" i="1" dirty="0" smtClean="0">
              <a:latin typeface="+mn-ea"/>
            </a:endParaRPr>
          </a:p>
          <a:p>
            <a:pPr algn="l"/>
            <a:r>
              <a:rPr lang="zh-CN" altLang="en-US" sz="4800" b="1" dirty="0" smtClean="0">
                <a:latin typeface="+mn-ea"/>
              </a:rPr>
              <a:t> 千金散尽</a:t>
            </a:r>
            <a:endParaRPr lang="en-US" altLang="zh-CN" sz="4800" b="1" i="1" dirty="0" smtClean="0">
              <a:latin typeface="+mn-ea"/>
            </a:endParaRPr>
          </a:p>
          <a:p>
            <a:pPr algn="l"/>
            <a:r>
              <a:rPr lang="zh-CN" altLang="en-US" sz="4800" b="1" i="1" dirty="0" smtClean="0">
                <a:latin typeface="+mn-ea"/>
              </a:rPr>
              <a:t> 有朋自远方来</a:t>
            </a:r>
            <a:endParaRPr lang="en-US" altLang="zh-CN" sz="4800" b="1" i="1" dirty="0" smtClean="0">
              <a:latin typeface="+mn-ea"/>
            </a:endParaRPr>
          </a:p>
          <a:p>
            <a:pPr algn="l"/>
            <a:endParaRPr lang="en-US" altLang="zh-CN" dirty="0" smtClean="0"/>
          </a:p>
          <a:p>
            <a:pPr algn="l"/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/>
              <a:t>朝闻道、夕死可矣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97207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学习是一件永恒的事、是一件乐事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文字是学习的最基础、最直接途径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学习的态度（活到老学到老；三天不学习，赶不上刘少奇，士别三日、武侠类主角）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中国的汉字是古代高科技（字形藏理、字音藏义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朋、忙、好、打，中国话），尤其是古汉语、诗词等，精简、凝练，一词胜千言（我本将心托明月，谁知明月照沟渠，我一直在你身后，只差你一个回眸）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文字的妙用（小品、海拔、按表走、单线程，碰瓷、抠脚大汉、壮士、女汉子）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                                                                                                                                                                                       </a:t>
            </a:r>
            <a:endParaRPr lang="en-US" altLang="zh-CN" sz="1500" dirty="0" smtClean="0"/>
          </a:p>
          <a:p>
            <a:pPr>
              <a:buFont typeface="Wingdings" pitchFamily="2" charset="2"/>
              <a:buChar char="Ø"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                                                                                   </a:t>
            </a:r>
            <a:r>
              <a:rPr lang="zh-CN" altLang="en-US" sz="1500" dirty="0" smtClean="0"/>
              <a:t>日日新</a:t>
            </a:r>
            <a:endParaRPr lang="en-US" altLang="zh-CN" sz="1500" dirty="0" smtClean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三省吾身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929222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5100" dirty="0" smtClean="0"/>
              <a:t>学习会学会一切（除了魄力、胆识） ，包括愚蠢</a:t>
            </a:r>
            <a:endParaRPr lang="en-US" altLang="zh-CN" sz="51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5100" dirty="0" smtClean="0"/>
              <a:t>学而不思则罔 思而不学则殆（理论、实践、顿悟）</a:t>
            </a:r>
            <a:endParaRPr lang="en-US" altLang="zh-CN" sz="51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5100" dirty="0" smtClean="0"/>
              <a:t>知识、能力、能量、智慧</a:t>
            </a:r>
            <a:endParaRPr lang="en-US" altLang="zh-CN" sz="51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5100" dirty="0"/>
              <a:t>有</a:t>
            </a:r>
            <a:r>
              <a:rPr lang="zh-CN" altLang="en-US" sz="5100" dirty="0" smtClean="0"/>
              <a:t>学历，不一定有文化</a:t>
            </a:r>
            <a:endParaRPr lang="en-US" altLang="zh-CN" sz="51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5100" dirty="0" smtClean="0"/>
              <a:t>人、自然、心灵智慧</a:t>
            </a:r>
            <a:endParaRPr lang="en-US" altLang="zh-CN" sz="51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5100" dirty="0" smtClean="0"/>
              <a:t>领导、团队（领导</a:t>
            </a:r>
            <a:r>
              <a:rPr lang="en-US" altLang="zh-CN" sz="5100" dirty="0" smtClean="0"/>
              <a:t>=</a:t>
            </a:r>
            <a:r>
              <a:rPr lang="zh-CN" altLang="en-US" sz="5100" dirty="0" smtClean="0"/>
              <a:t>领袖</a:t>
            </a:r>
            <a:r>
              <a:rPr lang="en-US" altLang="zh-CN" sz="5100" dirty="0" smtClean="0"/>
              <a:t>+</a:t>
            </a:r>
            <a:r>
              <a:rPr lang="zh-CN" altLang="en-US" sz="5100" dirty="0" smtClean="0"/>
              <a:t>导师、听与说、项目、怀才不遇）</a:t>
            </a:r>
            <a:endParaRPr lang="en-US" altLang="zh-CN" sz="5100" dirty="0" smtClean="0"/>
          </a:p>
          <a:p>
            <a:r>
              <a:rPr lang="zh-CN" altLang="en-US" sz="5100" dirty="0"/>
              <a:t>天有三宝，三光为宝，日、月、星</a:t>
            </a:r>
          </a:p>
          <a:p>
            <a:r>
              <a:rPr lang="zh-CN" altLang="en-US" sz="5100" dirty="0"/>
              <a:t>地有三宝，三柔为宝，水、火、风</a:t>
            </a:r>
          </a:p>
          <a:p>
            <a:r>
              <a:rPr lang="zh-CN" altLang="en-US" sz="5100" dirty="0" smtClean="0"/>
              <a:t>人有三宝，三品为宝，精、气、神（</a:t>
            </a:r>
            <a:r>
              <a:rPr lang="zh-CN" altLang="en-US" sz="4200" dirty="0" smtClean="0"/>
              <a:t>年少不养生，年老养医生</a:t>
            </a:r>
            <a:r>
              <a:rPr lang="zh-CN" altLang="en-US" sz="5100" dirty="0" smtClean="0"/>
              <a:t>）</a:t>
            </a:r>
            <a:endParaRPr lang="en-US" altLang="zh-CN" sz="5100" dirty="0" smtClean="0"/>
          </a:p>
          <a:p>
            <a:r>
              <a:rPr lang="zh-CN" altLang="en-US" sz="5100" dirty="0" smtClean="0"/>
              <a:t>最</a:t>
            </a:r>
            <a:r>
              <a:rPr lang="zh-CN" altLang="en-US" sz="5100" dirty="0"/>
              <a:t>笨的人就是出色的完成了根本不需要干的</a:t>
            </a:r>
            <a:r>
              <a:rPr lang="zh-CN" altLang="en-US" sz="5100" dirty="0" smtClean="0"/>
              <a:t>事</a:t>
            </a:r>
            <a:endParaRPr lang="en-US" altLang="zh-CN" sz="5100" dirty="0" smtClean="0"/>
          </a:p>
          <a:p>
            <a:r>
              <a:rPr lang="zh-CN" altLang="en-US" sz="5100" dirty="0"/>
              <a:t>最愚蠢的人就是用他的聪明才智努力犯错误的</a:t>
            </a:r>
            <a:r>
              <a:rPr lang="zh-CN" altLang="en-US" sz="5100" dirty="0" smtClean="0"/>
              <a:t>人</a:t>
            </a:r>
            <a:endParaRPr lang="en-US" altLang="zh-CN" sz="5100" dirty="0" smtClean="0"/>
          </a:p>
          <a:p>
            <a:r>
              <a:rPr lang="zh-CN" altLang="en-US" sz="5100" dirty="0"/>
              <a:t>最缺德的人是把造孽当成事业干的人</a:t>
            </a:r>
            <a:endParaRPr lang="en-US" altLang="zh-CN" sz="5100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                                                                                                                                          明心见性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千金散尽</a:t>
            </a:r>
            <a:endParaRPr lang="en-US" altLang="zh-CN" sz="54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543956" cy="5214974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9600" b="1" dirty="0" smtClean="0"/>
              <a:t>货币文明与追求（得不到的永远在骚动，腿为了嘴奔波了一辈子</a:t>
            </a:r>
            <a:r>
              <a:rPr lang="en-US" altLang="zh-CN" sz="9600" b="1" dirty="0" smtClean="0"/>
              <a:t>——</a:t>
            </a:r>
            <a:r>
              <a:rPr lang="zh-CN" altLang="en-US" sz="9600" b="1" dirty="0" smtClean="0"/>
              <a:t>根本停不下来）</a:t>
            </a:r>
            <a:endParaRPr lang="en-US" altLang="zh-CN" sz="9600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9600" b="1" dirty="0" smtClean="0"/>
              <a:t>商道即人道、财散人聚，人聚财来</a:t>
            </a:r>
            <a:endParaRPr lang="en-US" altLang="zh-CN" sz="9600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9600" b="1" dirty="0" smtClean="0"/>
              <a:t>富有与否（花掉的钱才是自己的，没花的还不知道是谁的（挣钱、省钱））</a:t>
            </a:r>
            <a:endParaRPr lang="en-US" altLang="zh-CN" sz="9600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9600" b="1" dirty="0" smtClean="0"/>
              <a:t>衣食无缺，财用丰足</a:t>
            </a:r>
            <a:r>
              <a:rPr lang="en-US" altLang="zh-CN" sz="9600" b="1" dirty="0" smtClean="0"/>
              <a:t>(</a:t>
            </a:r>
            <a:r>
              <a:rPr lang="zh-CN" altLang="en-US" sz="9600" b="1" dirty="0" smtClean="0"/>
              <a:t>一个人在富有中死去，那是一种屈辱</a:t>
            </a:r>
            <a:r>
              <a:rPr lang="en-US" altLang="zh-CN" sz="9600" b="1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9600" b="1" dirty="0" smtClean="0"/>
              <a:t>功名利禄</a:t>
            </a:r>
            <a:r>
              <a:rPr lang="en-US" altLang="zh-CN" sz="9600" b="1" dirty="0" smtClean="0"/>
              <a:t>(</a:t>
            </a:r>
            <a:r>
              <a:rPr lang="zh-CN" altLang="en-US" sz="9600" b="1" dirty="0" smtClean="0"/>
              <a:t>党和人民是可以让你万岁的、百世流芳与万年遗臭</a:t>
            </a:r>
            <a:r>
              <a:rPr lang="en-US" altLang="zh-CN" sz="9600" b="1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9600" b="1" dirty="0" smtClean="0"/>
              <a:t>金也空，银也空，死后何曾在手中（万空歌）</a:t>
            </a:r>
            <a:endParaRPr lang="en-US" altLang="zh-CN" sz="9600" b="1" dirty="0" smtClean="0"/>
          </a:p>
          <a:p>
            <a:pPr>
              <a:buNone/>
            </a:pPr>
            <a:endParaRPr lang="en-US" altLang="zh-CN" dirty="0" smtClean="0"/>
          </a:p>
          <a:p>
            <a:pPr marL="914400" indent="-914400">
              <a:buFont typeface="Wingdings" pitchFamily="2" charset="2"/>
              <a:buChar char="ü"/>
            </a:pPr>
            <a:r>
              <a:rPr lang="zh-CN" altLang="en-US" sz="9600" dirty="0" smtClean="0">
                <a:latin typeface="+mj-ea"/>
                <a:ea typeface="+mj-ea"/>
              </a:rPr>
              <a:t>钱少，是自家的；多了，是大家的；再多，迟早是国家的，最后一定是人民的，所以叫人民币。</a:t>
            </a:r>
            <a:endParaRPr lang="en-US" altLang="zh-CN" sz="9600" dirty="0" smtClean="0">
              <a:latin typeface="+mj-ea"/>
              <a:ea typeface="+mj-ea"/>
            </a:endParaRPr>
          </a:p>
          <a:p>
            <a:pPr marL="914400" indent="-914400">
              <a:buFont typeface="Wingdings" pitchFamily="2" charset="2"/>
              <a:buChar char="ü"/>
            </a:pPr>
            <a:r>
              <a:rPr lang="zh-CN" altLang="en-US" sz="9600" dirty="0" smtClean="0">
                <a:latin typeface="+mj-ea"/>
                <a:ea typeface="+mj-ea"/>
              </a:rPr>
              <a:t>银行就是把那些笨的不愿意花钱的人的钱拿来给爱花钱的、没有钱花的人去花</a:t>
            </a:r>
            <a:endParaRPr lang="en-US" altLang="zh-CN" sz="9600" dirty="0" smtClean="0">
              <a:latin typeface="+mj-ea"/>
              <a:ea typeface="+mj-ea"/>
            </a:endParaRPr>
          </a:p>
          <a:p>
            <a:pPr marL="914400" indent="-914400">
              <a:buFont typeface="Wingdings" pitchFamily="2" charset="2"/>
              <a:buChar char="ü"/>
            </a:pPr>
            <a:r>
              <a:rPr lang="zh-CN" altLang="en-US" sz="9600" dirty="0">
                <a:latin typeface="+mj-ea"/>
                <a:ea typeface="+mj-ea"/>
              </a:rPr>
              <a:t>有的</a:t>
            </a:r>
            <a:r>
              <a:rPr lang="zh-CN" altLang="en-US" sz="9600" dirty="0" smtClean="0">
                <a:latin typeface="+mj-ea"/>
                <a:ea typeface="+mj-ea"/>
              </a:rPr>
              <a:t>人很富有，但钱都在股票里，有的只是数字的变化，感受到的更多的是惶恐</a:t>
            </a:r>
            <a:endParaRPr lang="en-US" altLang="zh-CN" sz="9600" dirty="0" smtClean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6000" i="1" dirty="0" smtClean="0">
                <a:latin typeface="+mj-ea"/>
                <a:ea typeface="+mj-ea"/>
              </a:rPr>
              <a:t>                                                                                                                                          </a:t>
            </a:r>
            <a:r>
              <a:rPr lang="zh-CN" altLang="en-US" sz="4000" i="1" dirty="0" smtClean="0"/>
              <a:t>安得广厦千万间，入睡不过三尺宽</a:t>
            </a:r>
            <a:endParaRPr lang="en-US" altLang="zh-CN" sz="4000" i="1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有朋自远方来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>
                <a:latin typeface="+mn-ea"/>
              </a:rPr>
              <a:t>独乐乐不如众乐</a:t>
            </a:r>
            <a:r>
              <a:rPr lang="zh-CN" altLang="en-US" sz="2400" b="1" dirty="0" smtClean="0">
                <a:latin typeface="+mn-ea"/>
              </a:rPr>
              <a:t>乐</a:t>
            </a:r>
            <a:r>
              <a:rPr lang="zh-CN" altLang="en-US" sz="2400" dirty="0" smtClean="0">
                <a:latin typeface="+mn-ea"/>
              </a:rPr>
              <a:t>（我们是一个社会人、需要学习、需要协作。交流与分享使一个人思维开阔、左右逢源）</a:t>
            </a:r>
            <a:endParaRPr lang="en-US" altLang="zh-CN" sz="24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b="1" dirty="0">
                <a:latin typeface="+mn-ea"/>
              </a:rPr>
              <a:t>交流最忌讳的是一脸</a:t>
            </a:r>
            <a:r>
              <a:rPr lang="zh-CN" altLang="en-US" sz="2400" b="1" dirty="0" smtClean="0">
                <a:latin typeface="+mn-ea"/>
              </a:rPr>
              <a:t>死相（</a:t>
            </a:r>
            <a:r>
              <a:rPr lang="zh-CN" altLang="en-US" sz="2400" dirty="0" smtClean="0">
                <a:latin typeface="+mn-ea"/>
              </a:rPr>
              <a:t>色难，</a:t>
            </a:r>
            <a:r>
              <a:rPr lang="zh-CN" altLang="en-US" sz="2400" dirty="0">
                <a:latin typeface="+mn-ea"/>
              </a:rPr>
              <a:t>永远不要做气氛和情绪的污染者</a:t>
            </a:r>
            <a:r>
              <a:rPr lang="zh-CN" altLang="en-US" sz="2400" b="1" dirty="0" smtClean="0">
                <a:latin typeface="+mn-ea"/>
              </a:rPr>
              <a:t>）</a:t>
            </a:r>
            <a:endParaRPr lang="en-US" altLang="zh-CN" sz="2400" b="1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看别人不顺眼，是自己的修养不够（格局不够）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同流才能交流，交流才能交心，交心才有交易</a:t>
            </a:r>
            <a:endParaRPr lang="en-US" altLang="zh-CN" sz="2400" b="1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+mn-ea"/>
              </a:rPr>
              <a:t>关系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zh-CN" altLang="en-US" sz="2400" b="1" dirty="0" smtClean="0">
                <a:latin typeface="+mn-ea"/>
              </a:rPr>
              <a:t>圈子</a:t>
            </a:r>
            <a:r>
              <a:rPr lang="en-US" altLang="zh-CN" sz="2400" b="1" dirty="0" smtClean="0">
                <a:latin typeface="+mn-ea"/>
              </a:rPr>
              <a:t>)</a:t>
            </a:r>
            <a:r>
              <a:rPr lang="zh-CN" altLang="en-US" sz="2400" b="1" dirty="0" smtClean="0">
                <a:latin typeface="+mn-ea"/>
              </a:rPr>
              <a:t>就是</a:t>
            </a:r>
            <a:r>
              <a:rPr lang="zh-CN" altLang="en-US" sz="2400" b="1" dirty="0">
                <a:latin typeface="+mn-ea"/>
              </a:rPr>
              <a:t>最好的</a:t>
            </a:r>
            <a:r>
              <a:rPr lang="zh-CN" altLang="en-US" sz="2400" b="1" dirty="0" smtClean="0">
                <a:latin typeface="+mn-ea"/>
              </a:rPr>
              <a:t>生产力</a:t>
            </a:r>
            <a:endParaRPr lang="en-US" altLang="zh-CN" sz="2400" b="1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+mn-ea"/>
              </a:rPr>
              <a:t>不得已而</a:t>
            </a:r>
            <a:r>
              <a:rPr lang="zh-CN" altLang="en-US" sz="2400" b="1" dirty="0">
                <a:latin typeface="+mn-ea"/>
              </a:rPr>
              <a:t>为之，恬淡而</a:t>
            </a:r>
            <a:r>
              <a:rPr lang="zh-CN" altLang="en-US" sz="2400" b="1" dirty="0" smtClean="0">
                <a:latin typeface="+mn-ea"/>
              </a:rPr>
              <a:t>止（度）</a:t>
            </a:r>
            <a:endParaRPr lang="en-US" altLang="zh-CN" sz="2400" b="1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相由心生，改变内在，才能改变面容。一颗阴暗的心托不起一张灿烂的脸。有爱心必有和气；有和气必有愉色；有愉色必有婉容</a:t>
            </a:r>
            <a:endParaRPr lang="en-US" altLang="zh-CN" sz="2400" b="1" dirty="0" smtClean="0">
              <a:latin typeface="+mn-ea"/>
            </a:endParaRPr>
          </a:p>
          <a:p>
            <a:pPr>
              <a:buNone/>
            </a:pPr>
            <a:endParaRPr lang="en-US" altLang="zh-CN" b="1" dirty="0" smtClean="0"/>
          </a:p>
          <a:p>
            <a:endParaRPr lang="en-US" altLang="zh-CN" b="1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sz="2000" dirty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               </a:t>
            </a:r>
            <a:r>
              <a:rPr lang="zh-CN" altLang="en-US" sz="5400" b="1" dirty="0" smtClean="0"/>
              <a:t>荆轲</a:t>
            </a:r>
            <a:r>
              <a:rPr lang="zh-CN" altLang="en-US" sz="5400" b="1" dirty="0"/>
              <a:t>刺秦王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329642" cy="5072098"/>
          </a:xfrm>
        </p:spPr>
        <p:txBody>
          <a:bodyPr>
            <a:normAutofit/>
            <a:scene3d>
              <a:camera prst="perspectiveFront"/>
              <a:lightRig rig="threePt" dir="t"/>
            </a:scene3d>
          </a:bodyPr>
          <a:lstStyle/>
          <a:p>
            <a:pPr lvl="2">
              <a:buNone/>
            </a:pPr>
            <a:endParaRPr lang="en-US" altLang="zh-CN" sz="3400" b="1" i="1" dirty="0" smtClean="0"/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zh-CN" altLang="en-US" sz="4000" b="1" i="1" dirty="0" smtClean="0"/>
              <a:t>  万丈</a:t>
            </a:r>
            <a:r>
              <a:rPr lang="zh-CN" altLang="en-US" sz="4000" b="1" i="1" dirty="0"/>
              <a:t>红尘三杯酒</a:t>
            </a:r>
            <a:r>
              <a:rPr lang="zh-CN" altLang="en-US" sz="4000" b="1" i="1" dirty="0" smtClean="0"/>
              <a:t>、千秋大业</a:t>
            </a:r>
            <a:r>
              <a:rPr lang="zh-CN" altLang="en-US" sz="4000" b="1" i="1" dirty="0"/>
              <a:t>一壶茶</a:t>
            </a:r>
            <a:r>
              <a:rPr lang="zh-CN" altLang="en-US" sz="4000" b="1" i="1" dirty="0" smtClean="0"/>
              <a:t>！</a:t>
            </a:r>
            <a:endParaRPr lang="en-US" altLang="zh-CN" sz="4000" b="1" i="1" dirty="0" smtClean="0"/>
          </a:p>
          <a:p>
            <a:pPr>
              <a:buNone/>
            </a:pPr>
            <a:endParaRPr lang="en-US" altLang="zh-CN" sz="3600" b="1" dirty="0" smtClean="0"/>
          </a:p>
          <a:p>
            <a:pPr>
              <a:buNone/>
            </a:pPr>
            <a:r>
              <a:rPr lang="en-US" altLang="zh-CN" sz="3600" b="1" dirty="0"/>
              <a:t>	</a:t>
            </a:r>
            <a:r>
              <a:rPr lang="en-US" altLang="zh-CN" sz="3600" b="1" dirty="0" smtClean="0"/>
              <a:t>			</a:t>
            </a:r>
            <a:r>
              <a:rPr lang="zh-CN" altLang="en-US" sz="5400" b="1" i="1" dirty="0" smtClean="0"/>
              <a:t>谢 谢！</a:t>
            </a:r>
            <a:endParaRPr lang="en-US" altLang="zh-CN" sz="5400" b="1" i="1" dirty="0" smtClean="0"/>
          </a:p>
          <a:p>
            <a:pPr>
              <a:buNone/>
            </a:pPr>
            <a:r>
              <a:rPr lang="en-US" altLang="zh-CN" sz="5400" b="1" i="1" dirty="0"/>
              <a:t>                   </a:t>
            </a:r>
            <a:r>
              <a:rPr lang="en-US" altLang="zh-CN" sz="5400" b="1" i="1" dirty="0" smtClean="0"/>
              <a:t>   </a:t>
            </a:r>
            <a:r>
              <a:rPr lang="en-US" altLang="zh-CN" sz="2400" b="1" i="1" dirty="0" smtClean="0"/>
              <a:t>all </a:t>
            </a:r>
            <a:r>
              <a:rPr lang="en-US" altLang="zh-CN" sz="2400" b="1" i="1" dirty="0"/>
              <a:t>rights </a:t>
            </a:r>
            <a:r>
              <a:rPr lang="en-US" altLang="zh-CN" sz="2400" b="1" i="1" dirty="0" smtClean="0"/>
              <a:t>reserved     —— </a:t>
            </a:r>
            <a:r>
              <a:rPr lang="zh-CN" altLang="en-US" sz="2400" b="1" i="1" dirty="0" smtClean="0"/>
              <a:t>张伟</a:t>
            </a:r>
            <a:endParaRPr lang="zh-CN" altLang="en-US" sz="2400" i="1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432</TotalTime>
  <Words>722</Words>
  <Application>Microsoft Office PowerPoint</Application>
  <PresentationFormat>全屏显示(4:3)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华文新魏</vt:lpstr>
      <vt:lpstr>宋体</vt:lpstr>
      <vt:lpstr>Arial</vt:lpstr>
      <vt:lpstr>Footlight MT Light</vt:lpstr>
      <vt:lpstr>Goudy Old Style</vt:lpstr>
      <vt:lpstr>Wingdings</vt:lpstr>
      <vt:lpstr>Wingdings 2</vt:lpstr>
      <vt:lpstr>凤舞九天</vt:lpstr>
      <vt:lpstr>团建漫话 ——放肆团建</vt:lpstr>
      <vt:lpstr>朝闻道、夕死可矣</vt:lpstr>
      <vt:lpstr>三省吾身</vt:lpstr>
      <vt:lpstr>千金散尽</vt:lpstr>
      <vt:lpstr>有朋自远方来</vt:lpstr>
      <vt:lpstr>                荆轲刺秦王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漫话（放肆团建）</dc:title>
  <dc:creator>huhu</dc:creator>
  <cp:lastModifiedBy>Wei Zhang</cp:lastModifiedBy>
  <cp:revision>60</cp:revision>
  <dcterms:created xsi:type="dcterms:W3CDTF">2014-09-10T10:57:44Z</dcterms:created>
  <dcterms:modified xsi:type="dcterms:W3CDTF">2016-06-22T10:03:08Z</dcterms:modified>
</cp:coreProperties>
</file>