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BE3D-A39A-402E-83F0-317F849AD6E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AC14-95B0-4379-AD2A-981394721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5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BE3D-A39A-402E-83F0-317F849AD6E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AC14-95B0-4379-AD2A-981394721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7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BE3D-A39A-402E-83F0-317F849AD6E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AC14-95B0-4379-AD2A-981394721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8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BE3D-A39A-402E-83F0-317F849AD6E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AC14-95B0-4379-AD2A-981394721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7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BE3D-A39A-402E-83F0-317F849AD6E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AC14-95B0-4379-AD2A-981394721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4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BE3D-A39A-402E-83F0-317F849AD6E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AC14-95B0-4379-AD2A-981394721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5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BE3D-A39A-402E-83F0-317F849AD6E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AC14-95B0-4379-AD2A-981394721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3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BE3D-A39A-402E-83F0-317F849AD6E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AC14-95B0-4379-AD2A-981394721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8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BE3D-A39A-402E-83F0-317F849AD6E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AC14-95B0-4379-AD2A-981394721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1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BE3D-A39A-402E-83F0-317F849AD6E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AC14-95B0-4379-AD2A-981394721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3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BE3D-A39A-402E-83F0-317F849AD6E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AC14-95B0-4379-AD2A-981394721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9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0BE3D-A39A-402E-83F0-317F849AD6E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2AC14-95B0-4379-AD2A-981394721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5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090956" y="1783566"/>
            <a:ext cx="3810000" cy="3810000"/>
            <a:chOff x="3090956" y="1783566"/>
            <a:chExt cx="3810000" cy="381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0956" y="1783566"/>
              <a:ext cx="3810000" cy="3810000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softEdge rad="0"/>
            </a:effectLst>
          </p:spPr>
        </p:pic>
        <p:sp>
          <p:nvSpPr>
            <p:cNvPr id="5" name="TextBox 4"/>
            <p:cNvSpPr txBox="1"/>
            <p:nvPr/>
          </p:nvSpPr>
          <p:spPr>
            <a:xfrm>
              <a:off x="3090956" y="2973402"/>
              <a:ext cx="3810000" cy="143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00"/>
                </a:lnSpc>
              </a:pPr>
              <a:r>
                <a:rPr lang="de-AT" sz="5400" dirty="0" err="1" smtClean="0">
                  <a:ln>
                    <a:solidFill>
                      <a:schemeClr val="tx1"/>
                    </a:solidFill>
                  </a:ln>
                  <a:solidFill>
                    <a:srgbClr val="CC0000"/>
                  </a:solidFill>
                  <a:latin typeface="Bauhaus 93" panose="04030905020B02020C02" pitchFamily="82" charset="0"/>
                </a:rPr>
                <a:t>swiss</a:t>
              </a:r>
              <a:endParaRPr lang="de-AT" sz="5400" dirty="0" smtClean="0">
                <a:ln>
                  <a:solidFill>
                    <a:schemeClr val="tx1"/>
                  </a:solidFill>
                </a:ln>
                <a:solidFill>
                  <a:srgbClr val="CC0000"/>
                </a:solidFill>
                <a:latin typeface="Bauhaus 93" panose="04030905020B02020C02" pitchFamily="82" charset="0"/>
              </a:endParaRPr>
            </a:p>
            <a:p>
              <a:pPr algn="ctr">
                <a:lnSpc>
                  <a:spcPts val="5200"/>
                </a:lnSpc>
              </a:pPr>
              <a:r>
                <a:rPr lang="de-AT" sz="5400" dirty="0" err="1" smtClean="0">
                  <a:ln>
                    <a:solidFill>
                      <a:schemeClr val="tx1"/>
                    </a:solidFill>
                  </a:ln>
                  <a:solidFill>
                    <a:srgbClr val="CC0000"/>
                  </a:solidFill>
                  <a:latin typeface="Bauhaus 93" panose="04030905020B02020C02" pitchFamily="82" charset="0"/>
                </a:rPr>
                <a:t>segment</a:t>
              </a:r>
              <a:endParaRPr lang="en-US" sz="5400" dirty="0">
                <a:ln>
                  <a:solidFill>
                    <a:schemeClr val="tx1"/>
                  </a:solidFill>
                </a:ln>
                <a:solidFill>
                  <a:srgbClr val="CC0000"/>
                </a:soli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619565" y="2109800"/>
            <a:ext cx="1430328" cy="3238502"/>
            <a:chOff x="8619565" y="2109800"/>
            <a:chExt cx="1430328" cy="323850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9565" y="2109802"/>
              <a:ext cx="1428750" cy="32385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 rot="5400000">
              <a:off x="7715478" y="3013887"/>
              <a:ext cx="3238502" cy="143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00"/>
                </a:lnSpc>
              </a:pPr>
              <a:r>
                <a:rPr lang="de-AT" sz="5400" dirty="0" err="1" smtClean="0">
                  <a:ln>
                    <a:solidFill>
                      <a:schemeClr val="tx1"/>
                    </a:solidFill>
                  </a:ln>
                  <a:solidFill>
                    <a:srgbClr val="CC0000"/>
                  </a:solidFill>
                  <a:latin typeface="Bauhaus 93" panose="04030905020B02020C02" pitchFamily="82" charset="0"/>
                </a:rPr>
                <a:t>swiss</a:t>
              </a:r>
              <a:endParaRPr lang="de-AT" sz="5400" dirty="0" smtClean="0">
                <a:ln>
                  <a:solidFill>
                    <a:schemeClr val="tx1"/>
                  </a:solidFill>
                </a:ln>
                <a:solidFill>
                  <a:srgbClr val="CC0000"/>
                </a:solidFill>
                <a:latin typeface="Bauhaus 93" panose="04030905020B02020C02" pitchFamily="82" charset="0"/>
              </a:endParaRPr>
            </a:p>
            <a:p>
              <a:pPr algn="ctr">
                <a:lnSpc>
                  <a:spcPts val="5200"/>
                </a:lnSpc>
              </a:pPr>
              <a:r>
                <a:rPr lang="de-AT" sz="5400" dirty="0" err="1" smtClean="0">
                  <a:ln>
                    <a:solidFill>
                      <a:schemeClr val="tx1"/>
                    </a:solidFill>
                  </a:ln>
                  <a:solidFill>
                    <a:srgbClr val="CC0000"/>
                  </a:solidFill>
                  <a:latin typeface="Bauhaus 93" panose="04030905020B02020C02" pitchFamily="82" charset="0"/>
                </a:rPr>
                <a:t>segment</a:t>
              </a:r>
              <a:endParaRPr lang="en-US" sz="5400" dirty="0">
                <a:ln>
                  <a:solidFill>
                    <a:schemeClr val="tx1"/>
                  </a:solidFill>
                </a:ln>
                <a:solidFill>
                  <a:srgbClr val="CC0000"/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875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Office Theme</vt:lpstr>
      <vt:lpstr>PowerPoint Presentation</vt:lpstr>
    </vt:vector>
  </TitlesOfParts>
  <Company>IST Austria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LANG</dc:creator>
  <cp:lastModifiedBy>Moritz LANG</cp:lastModifiedBy>
  <cp:revision>3</cp:revision>
  <dcterms:created xsi:type="dcterms:W3CDTF">2016-05-27T07:25:36Z</dcterms:created>
  <dcterms:modified xsi:type="dcterms:W3CDTF">2016-05-27T07:41:43Z</dcterms:modified>
</cp:coreProperties>
</file>