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Langlang" userId="7110240132ed0f30" providerId="LiveId" clId="{30E78F5E-522D-4C4B-9739-3EC62890F3CF}"/>
    <pc:docChg chg="custSel addSld delSld modSld">
      <pc:chgData name="Chen Langlang" userId="7110240132ed0f30" providerId="LiveId" clId="{30E78F5E-522D-4C4B-9739-3EC62890F3CF}" dt="2021-04-29T07:17:24.959" v="90" actId="2696"/>
      <pc:docMkLst>
        <pc:docMk/>
      </pc:docMkLst>
      <pc:sldChg chg="modSp new mod">
        <pc:chgData name="Chen Langlang" userId="7110240132ed0f30" providerId="LiveId" clId="{30E78F5E-522D-4C4B-9739-3EC62890F3CF}" dt="2021-04-29T07:14:21.998" v="3" actId="20577"/>
        <pc:sldMkLst>
          <pc:docMk/>
          <pc:sldMk cId="3637390646" sldId="256"/>
        </pc:sldMkLst>
        <pc:spChg chg="mod">
          <ac:chgData name="Chen Langlang" userId="7110240132ed0f30" providerId="LiveId" clId="{30E78F5E-522D-4C4B-9739-3EC62890F3CF}" dt="2021-04-29T07:14:21.998" v="3" actId="20577"/>
          <ac:spMkLst>
            <pc:docMk/>
            <pc:sldMk cId="3637390646" sldId="256"/>
            <ac:spMk id="2" creationId="{E709EAE6-4F2E-4DA6-A000-0C5B78E0A768}"/>
          </ac:spMkLst>
        </pc:spChg>
      </pc:sldChg>
      <pc:sldChg chg="addSp delSp modSp new del mod modClrScheme chgLayout">
        <pc:chgData name="Chen Langlang" userId="7110240132ed0f30" providerId="LiveId" clId="{30E78F5E-522D-4C4B-9739-3EC62890F3CF}" dt="2021-04-29T07:17:00.892" v="49" actId="2696"/>
        <pc:sldMkLst>
          <pc:docMk/>
          <pc:sldMk cId="849898104" sldId="257"/>
        </pc:sldMkLst>
        <pc:spChg chg="mod ord">
          <ac:chgData name="Chen Langlang" userId="7110240132ed0f30" providerId="LiveId" clId="{30E78F5E-522D-4C4B-9739-3EC62890F3CF}" dt="2021-04-29T07:16:55.213" v="48" actId="700"/>
          <ac:spMkLst>
            <pc:docMk/>
            <pc:sldMk cId="849898104" sldId="257"/>
            <ac:spMk id="2" creationId="{2B4CF1C7-E201-474C-ABBC-5E1D7776E3B1}"/>
          </ac:spMkLst>
        </pc:spChg>
        <pc:spChg chg="del mod ord">
          <ac:chgData name="Chen Langlang" userId="7110240132ed0f30" providerId="LiveId" clId="{30E78F5E-522D-4C4B-9739-3EC62890F3CF}" dt="2021-04-29T07:16:55.213" v="48" actId="700"/>
          <ac:spMkLst>
            <pc:docMk/>
            <pc:sldMk cId="849898104" sldId="257"/>
            <ac:spMk id="3" creationId="{16B64FE1-4C0B-4196-AA37-F3FC3E5E5563}"/>
          </ac:spMkLst>
        </pc:spChg>
        <pc:spChg chg="add mod ord">
          <ac:chgData name="Chen Langlang" userId="7110240132ed0f30" providerId="LiveId" clId="{30E78F5E-522D-4C4B-9739-3EC62890F3CF}" dt="2021-04-29T07:16:55.213" v="48" actId="700"/>
          <ac:spMkLst>
            <pc:docMk/>
            <pc:sldMk cId="849898104" sldId="257"/>
            <ac:spMk id="4" creationId="{7E4CD4B4-0006-4285-A8E1-7C7067BADE66}"/>
          </ac:spMkLst>
        </pc:spChg>
      </pc:sldChg>
      <pc:sldChg chg="modSp new mod">
        <pc:chgData name="Chen Langlang" userId="7110240132ed0f30" providerId="LiveId" clId="{30E78F5E-522D-4C4B-9739-3EC62890F3CF}" dt="2021-04-29T07:17:13.068" v="88" actId="20577"/>
        <pc:sldMkLst>
          <pc:docMk/>
          <pc:sldMk cId="2956150410" sldId="257"/>
        </pc:sldMkLst>
        <pc:spChg chg="mod">
          <ac:chgData name="Chen Langlang" userId="7110240132ed0f30" providerId="LiveId" clId="{30E78F5E-522D-4C4B-9739-3EC62890F3CF}" dt="2021-04-29T07:17:13.068" v="88" actId="20577"/>
          <ac:spMkLst>
            <pc:docMk/>
            <pc:sldMk cId="2956150410" sldId="257"/>
            <ac:spMk id="2" creationId="{A4CF0B1D-FD83-4FD7-AC17-C857CACB6A22}"/>
          </ac:spMkLst>
        </pc:spChg>
      </pc:sldChg>
      <pc:sldChg chg="new del">
        <pc:chgData name="Chen Langlang" userId="7110240132ed0f30" providerId="LiveId" clId="{30E78F5E-522D-4C4B-9739-3EC62890F3CF}" dt="2021-04-29T07:17:24.959" v="90" actId="2696"/>
        <pc:sldMkLst>
          <pc:docMk/>
          <pc:sldMk cId="246955114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56F23-C632-427A-B93D-AB9CEF2D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C218D5-20AF-4BC9-93D6-FF9D889A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E009F-BDFF-40C1-9F62-E92BDDA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1E611-CCB7-413F-944B-02C6760A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8108E-AECD-411D-B406-2789DC96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7FEE-EAA8-40AE-86AE-D16656D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FEB502-2F64-400F-A839-B753994B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15CF0-95E5-4BA9-A3EA-35A538A2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47700-905F-45DB-AE2C-57827B34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A0889-0FE7-4A06-BF2A-214358F0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21D62-E0A1-45E7-941D-2F361C938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0D4FD-14DC-4C7A-9E0C-306D82826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0ACA5-0F63-428F-A9F4-F4994170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8BD99-ACE9-4078-92F9-7CD3AEED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D80FF-87A6-44AD-AFF9-95A757F3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4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8C9B2-B020-4D7E-AA8E-C4E1FBD8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5B2F0-AA92-4A68-AB91-453DDEB0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39AA3-94C4-44EF-94A7-ACD98AB9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C9273-540D-4AF0-9495-C08139E6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679A4-F727-4BC4-A1DC-84F03547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53D7D-100D-4459-BF45-C14E8A19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F3667-5F61-40FC-866C-5D658B02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05AB-E812-48C3-9B57-E141D867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70347-99DD-46B6-8277-F12D6EDE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69D6E-CE3F-40DE-9137-C20B498F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4DE30-E5CD-41D7-954E-64F53993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402A3-318E-4105-84C9-300897124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0C4BC-51D4-49F0-BCA3-7A272F30E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2A0E6-6353-420D-85AB-DFF15B77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43A49-2FCD-42C9-AB42-49F7CE42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A013E-0946-47D9-AC0C-D69B230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F93F3-EA53-4016-B08E-717F33F4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53856-76F4-448D-8617-C511849E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BF41AA-2F82-4D07-9050-F9DDC5BA8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1029E8-389A-48EA-A0C0-137D3A57E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E579A2-68C8-492A-BF57-59CEF0513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0815D0-23EC-40FB-9FCC-AEEAFF1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484064-90AC-465D-B6E1-1663C082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D1ABA2-486F-4D5B-9575-030B06AD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6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F988-BF72-48A2-9D23-76F25A92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F0F6A1-5F35-4413-9577-20326F50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9FF4D7-524D-46EF-BF9C-791BF644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8EDE9-84C5-4B9C-8A5F-D1B0B7B5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6141F7-CFD3-4309-A4F1-4E313502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37CB48-61DD-4A4B-9C79-1E2247C4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51BE9-0BAC-4F8E-AFED-77C640B1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8C665-331B-4747-B3D0-1DEC9D46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B3233-18BC-4170-80AC-7C3C8355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3AB6E-44BC-4B60-8675-17BE74D3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E6CC8-E27C-4C53-8156-740813A6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070F5-4D99-4A35-8C3F-96957470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0CF75-034A-454D-B10A-95CAB647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0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082A-9466-417D-BC98-7E7A93FF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C61F5F-92D5-4939-92D3-A05BBE3E4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677F77-891E-45A7-ABA7-C7E18132C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F60C3-CB88-4231-B0D0-287D08B2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6EFBF-4BC6-47CB-B573-2360687E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E56F4-8BC8-4A74-934D-38CCD7B5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5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6D324-CB54-4B91-8525-8C696B90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5EDEA-4F7A-4810-987D-27AD02AE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8ED02-1794-405D-BABE-A1E50014A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612F-C2D3-4B00-B5C6-E5960C9CC7B5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A8ECE-09C3-4540-AADA-6A2F8770C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8DD3B-79A2-45A1-B53F-6E0A26479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9CC1-FDC4-4DD1-BF07-099D34B26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9EAE6-4F2E-4DA6-A000-0C5B78E0A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F615E5-2EC6-4AD8-9BCE-E4C85646D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9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F0B1D-FD83-4FD7-AC17-C857CACB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FEB34-6106-4DCF-B30D-73799C843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15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Vue</vt:lpstr>
      <vt:lpstr>响应式原理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Chen Langlang</dc:creator>
  <cp:lastModifiedBy>Chen Langlang</cp:lastModifiedBy>
  <cp:revision>1</cp:revision>
  <dcterms:created xsi:type="dcterms:W3CDTF">2021-04-29T07:14:18Z</dcterms:created>
  <dcterms:modified xsi:type="dcterms:W3CDTF">2021-04-29T07:22:47Z</dcterms:modified>
</cp:coreProperties>
</file>