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9" autoAdjust="0"/>
  </p:normalViewPr>
  <p:slideViewPr>
    <p:cSldViewPr snapToGrid="0">
      <p:cViewPr>
        <p:scale>
          <a:sx n="80" d="100"/>
          <a:sy n="80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5E8D-8C88-4A3A-865B-00D547C655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5FFB-9548-4F99-86D4-812C3458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5FFB-9548-4F99-86D4-812C3458EC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5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branch </a:t>
            </a:r>
            <a:r>
              <a:rPr lang="zh-CN" altLang="en-US" dirty="0"/>
              <a:t>查看本地所有分支</a:t>
            </a:r>
            <a:endParaRPr lang="en-US" altLang="zh-CN" dirty="0"/>
          </a:p>
          <a:p>
            <a:r>
              <a:rPr lang="en-US" altLang="zh-CN" dirty="0"/>
              <a:t>git status </a:t>
            </a:r>
            <a:r>
              <a:rPr lang="zh-CN" altLang="en-US" dirty="0"/>
              <a:t>查看当前状态</a:t>
            </a:r>
            <a:endParaRPr lang="en-US" altLang="zh-CN" dirty="0"/>
          </a:p>
          <a:p>
            <a:r>
              <a:rPr lang="en-US" altLang="zh-CN" dirty="0"/>
              <a:t>git commit </a:t>
            </a:r>
            <a:r>
              <a:rPr lang="zh-CN" altLang="en-US" dirty="0"/>
              <a:t>提交</a:t>
            </a:r>
            <a:endParaRPr lang="en-US" altLang="zh-CN" dirty="0"/>
          </a:p>
          <a:p>
            <a:r>
              <a:rPr lang="en-US" altLang="zh-CN" dirty="0"/>
              <a:t>git branch -a </a:t>
            </a:r>
            <a:r>
              <a:rPr lang="zh-CN" altLang="en-US" dirty="0"/>
              <a:t>查看所有的分支</a:t>
            </a:r>
            <a:endParaRPr lang="en-US" altLang="zh-CN" dirty="0"/>
          </a:p>
          <a:p>
            <a:r>
              <a:rPr lang="en-US" altLang="zh-CN" dirty="0"/>
              <a:t>git branch -r </a:t>
            </a:r>
            <a:r>
              <a:rPr lang="zh-CN" altLang="en-US" dirty="0"/>
              <a:t>查看远程所有分支</a:t>
            </a:r>
            <a:endParaRPr lang="en-US" altLang="zh-CN" dirty="0"/>
          </a:p>
          <a:p>
            <a:r>
              <a:rPr lang="en-US" altLang="zh-CN" dirty="0"/>
              <a:t>git commit -am "</a:t>
            </a:r>
            <a:r>
              <a:rPr lang="en-US" altLang="zh-CN" dirty="0" err="1"/>
              <a:t>init</a:t>
            </a:r>
            <a:r>
              <a:rPr lang="en-US" altLang="zh-CN" dirty="0"/>
              <a:t>" </a:t>
            </a:r>
            <a:r>
              <a:rPr lang="zh-CN" altLang="en-US" dirty="0"/>
              <a:t>提交并且加注释</a:t>
            </a:r>
            <a:endParaRPr lang="en-US" altLang="zh-CN" dirty="0"/>
          </a:p>
          <a:p>
            <a:r>
              <a:rPr lang="en-US" altLang="zh-CN" dirty="0"/>
              <a:t>git remote add origin git@192.168.1.119:ndshowgit push origin master </a:t>
            </a:r>
            <a:r>
              <a:rPr lang="zh-CN" altLang="en-US" dirty="0"/>
              <a:t>将文件给推到服务器上</a:t>
            </a:r>
            <a:endParaRPr lang="en-US" altLang="zh-CN" dirty="0"/>
          </a:p>
          <a:p>
            <a:r>
              <a:rPr lang="en-US" altLang="zh-CN" dirty="0"/>
              <a:t>git remote show origin </a:t>
            </a:r>
            <a:r>
              <a:rPr lang="zh-CN" altLang="en-US" dirty="0"/>
              <a:t>显示远程库</a:t>
            </a:r>
            <a:r>
              <a:rPr lang="en-US" altLang="zh-CN" dirty="0"/>
              <a:t>origin</a:t>
            </a:r>
            <a:r>
              <a:rPr lang="zh-CN" altLang="en-US" dirty="0"/>
              <a:t>里的资源</a:t>
            </a:r>
            <a:endParaRPr lang="en-US" altLang="zh-CN" dirty="0"/>
          </a:p>
          <a:p>
            <a:r>
              <a:rPr lang="en-US" altLang="zh-CN" dirty="0"/>
              <a:t>git push origin </a:t>
            </a:r>
            <a:r>
              <a:rPr lang="en-US" altLang="zh-CN" dirty="0" err="1"/>
              <a:t>master:developgit</a:t>
            </a:r>
            <a:r>
              <a:rPr lang="en-US" altLang="zh-CN" dirty="0"/>
              <a:t> push origin </a:t>
            </a:r>
            <a:r>
              <a:rPr lang="en-US" altLang="zh-CN" dirty="0" err="1"/>
              <a:t>master:hb-dev</a:t>
            </a:r>
            <a:r>
              <a:rPr lang="en-US" altLang="zh-CN" dirty="0"/>
              <a:t> </a:t>
            </a:r>
            <a:r>
              <a:rPr lang="zh-CN" altLang="en-US" dirty="0"/>
              <a:t>将本地库与服务器上的库进行关联</a:t>
            </a:r>
            <a:endParaRPr lang="en-US" altLang="zh-CN" dirty="0"/>
          </a:p>
          <a:p>
            <a:r>
              <a:rPr lang="en-US" altLang="zh-CN" dirty="0"/>
              <a:t>git checkout --track origin/dev </a:t>
            </a:r>
            <a:r>
              <a:rPr lang="zh-CN" altLang="en-US" dirty="0"/>
              <a:t>切换到远程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>git branch -D master develop </a:t>
            </a:r>
            <a:r>
              <a:rPr lang="zh-CN" altLang="en-US" dirty="0"/>
              <a:t>删除本地库</a:t>
            </a:r>
            <a:r>
              <a:rPr lang="en-US" altLang="zh-CN" dirty="0" err="1"/>
              <a:t>developgit</a:t>
            </a:r>
            <a:r>
              <a:rPr lang="en-US" altLang="zh-CN" dirty="0"/>
              <a:t> checkout -b dev </a:t>
            </a:r>
            <a:r>
              <a:rPr lang="zh-CN" altLang="en-US" dirty="0"/>
              <a:t>建立一个新的本地分支</a:t>
            </a:r>
            <a:r>
              <a:rPr lang="en-US" altLang="zh-CN" dirty="0" err="1"/>
              <a:t>devgit</a:t>
            </a:r>
            <a:r>
              <a:rPr lang="en-US" altLang="zh-CN" dirty="0"/>
              <a:t> merge origin/dev </a:t>
            </a:r>
            <a:r>
              <a:rPr lang="zh-CN" altLang="en-US" dirty="0"/>
              <a:t>将分支</a:t>
            </a:r>
            <a:r>
              <a:rPr lang="en-US" altLang="zh-CN" dirty="0"/>
              <a:t>dev</a:t>
            </a:r>
            <a:r>
              <a:rPr lang="zh-CN" altLang="en-US" dirty="0"/>
              <a:t>与当前分支进行合并</a:t>
            </a:r>
            <a:r>
              <a:rPr lang="en-US" altLang="zh-CN" dirty="0"/>
              <a:t>git checkout dev </a:t>
            </a:r>
            <a:r>
              <a:rPr lang="zh-CN" altLang="en-US" dirty="0"/>
              <a:t>切换到本地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>git remote show </a:t>
            </a:r>
            <a:r>
              <a:rPr lang="zh-CN" altLang="en-US" dirty="0"/>
              <a:t>查看远程库</a:t>
            </a:r>
            <a:r>
              <a:rPr lang="en-US" altLang="zh-CN" dirty="0"/>
              <a:t>git add .git rm </a:t>
            </a:r>
            <a:r>
              <a:rPr lang="zh-CN" altLang="en-US" dirty="0"/>
              <a:t>文件名</a:t>
            </a:r>
            <a:r>
              <a:rPr lang="en-US" altLang="zh-CN" dirty="0"/>
              <a:t>(</a:t>
            </a:r>
            <a:r>
              <a:rPr lang="zh-CN" altLang="en-US" dirty="0"/>
              <a:t>包括路径</a:t>
            </a:r>
            <a:r>
              <a:rPr lang="en-US" altLang="zh-CN" dirty="0"/>
              <a:t>) </a:t>
            </a:r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中删除指定文件</a:t>
            </a:r>
            <a:r>
              <a:rPr lang="en-US" altLang="zh-CN" dirty="0"/>
              <a:t>git clone git://github.com/schacon/grit.git </a:t>
            </a:r>
            <a:r>
              <a:rPr lang="zh-CN" altLang="en-US" dirty="0"/>
              <a:t>从服务器上将代码给拉下来</a:t>
            </a:r>
            <a:r>
              <a:rPr lang="en-US" altLang="zh-CN" dirty="0"/>
              <a:t>git config --list </a:t>
            </a:r>
            <a:r>
              <a:rPr lang="zh-CN" altLang="en-US" dirty="0"/>
              <a:t>看所有用户</a:t>
            </a:r>
            <a:r>
              <a:rPr lang="en-US" altLang="zh-CN" dirty="0"/>
              <a:t>git ls-files </a:t>
            </a:r>
            <a:r>
              <a:rPr lang="zh-CN" altLang="en-US" dirty="0"/>
              <a:t>看已经被提交的</a:t>
            </a:r>
            <a:r>
              <a:rPr lang="en-US" altLang="zh-CN" dirty="0"/>
              <a:t>git rm [file name] </a:t>
            </a:r>
            <a:r>
              <a:rPr lang="zh-CN" altLang="en-US" dirty="0"/>
              <a:t>删除一个文件</a:t>
            </a:r>
            <a:r>
              <a:rPr lang="en-US" altLang="zh-CN" dirty="0"/>
              <a:t>git commit -a </a:t>
            </a:r>
            <a:r>
              <a:rPr lang="zh-CN" altLang="en-US" dirty="0"/>
              <a:t>提交当前</a:t>
            </a:r>
            <a:r>
              <a:rPr lang="en-US" altLang="zh-CN" dirty="0"/>
              <a:t>repos</a:t>
            </a:r>
            <a:r>
              <a:rPr lang="zh-CN" altLang="en-US" dirty="0"/>
              <a:t>的所有的改变</a:t>
            </a:r>
            <a:r>
              <a:rPr lang="en-US" altLang="zh-CN" dirty="0"/>
              <a:t>git add [file name] </a:t>
            </a:r>
            <a:r>
              <a:rPr lang="zh-CN" altLang="en-US" dirty="0"/>
              <a:t>添加一个文件到</a:t>
            </a:r>
            <a:r>
              <a:rPr lang="en-US" altLang="zh-CN" dirty="0"/>
              <a:t>git </a:t>
            </a:r>
            <a:r>
              <a:rPr lang="en-US" altLang="zh-CN" dirty="0" err="1"/>
              <a:t>indexgit</a:t>
            </a:r>
            <a:r>
              <a:rPr lang="en-US" altLang="zh-CN" dirty="0"/>
              <a:t> commit -v </a:t>
            </a:r>
            <a:r>
              <a:rPr lang="zh-CN" altLang="en-US" dirty="0"/>
              <a:t>当你用－</a:t>
            </a:r>
            <a:r>
              <a:rPr lang="en-US" altLang="zh-CN" dirty="0"/>
              <a:t>v</a:t>
            </a:r>
            <a:r>
              <a:rPr lang="zh-CN" altLang="en-US" dirty="0"/>
              <a:t>参数的时候可以看</a:t>
            </a:r>
            <a:r>
              <a:rPr lang="en-US" altLang="zh-CN" dirty="0"/>
              <a:t>commit</a:t>
            </a:r>
            <a:r>
              <a:rPr lang="zh-CN" altLang="en-US" dirty="0"/>
              <a:t>的差异</a:t>
            </a:r>
            <a:r>
              <a:rPr lang="en-US" altLang="zh-CN" dirty="0"/>
              <a:t>git commit -m "This is the message describing the commit" </a:t>
            </a:r>
            <a:r>
              <a:rPr lang="zh-CN" altLang="en-US" dirty="0"/>
              <a:t>添加</a:t>
            </a:r>
            <a:r>
              <a:rPr lang="en-US" altLang="zh-CN" dirty="0"/>
              <a:t>commit</a:t>
            </a:r>
            <a:r>
              <a:rPr lang="zh-CN" altLang="en-US" dirty="0"/>
              <a:t>信息</a:t>
            </a:r>
            <a:r>
              <a:rPr lang="en-US" altLang="zh-CN" dirty="0"/>
              <a:t>git commit -a -a</a:t>
            </a:r>
            <a:r>
              <a:rPr lang="zh-CN" altLang="en-US" dirty="0"/>
              <a:t>是代表</a:t>
            </a:r>
            <a:r>
              <a:rPr lang="en-US" altLang="zh-CN" dirty="0"/>
              <a:t>add</a:t>
            </a:r>
            <a:r>
              <a:rPr lang="zh-CN" altLang="en-US" dirty="0"/>
              <a:t>，把所有的</a:t>
            </a:r>
            <a:r>
              <a:rPr lang="en-US" altLang="zh-CN" dirty="0"/>
              <a:t>change</a:t>
            </a:r>
            <a:r>
              <a:rPr lang="zh-CN" altLang="en-US" dirty="0"/>
              <a:t>加到</a:t>
            </a:r>
            <a:r>
              <a:rPr lang="en-US" altLang="zh-CN" dirty="0"/>
              <a:t>git index</a:t>
            </a:r>
            <a:r>
              <a:rPr lang="zh-CN" altLang="en-US" dirty="0"/>
              <a:t>里然后再</a:t>
            </a:r>
            <a:r>
              <a:rPr lang="en-US" altLang="zh-CN" dirty="0" err="1"/>
              <a:t>commitgit</a:t>
            </a:r>
            <a:r>
              <a:rPr lang="en-US" altLang="zh-CN" dirty="0"/>
              <a:t> commit -a -v </a:t>
            </a:r>
            <a:r>
              <a:rPr lang="zh-CN" altLang="en-US" dirty="0"/>
              <a:t>一般提交命令</a:t>
            </a:r>
            <a:r>
              <a:rPr lang="en-US" altLang="zh-CN" dirty="0"/>
              <a:t>git log </a:t>
            </a:r>
            <a:r>
              <a:rPr lang="zh-CN" altLang="en-US" dirty="0"/>
              <a:t>看你</a:t>
            </a:r>
            <a:r>
              <a:rPr lang="en-US" altLang="zh-CN" dirty="0"/>
              <a:t>commit</a:t>
            </a:r>
            <a:r>
              <a:rPr lang="zh-CN" altLang="en-US" dirty="0"/>
              <a:t>的日志</a:t>
            </a:r>
            <a:r>
              <a:rPr lang="en-US" altLang="zh-CN" dirty="0"/>
              <a:t>git diff </a:t>
            </a:r>
            <a:r>
              <a:rPr lang="zh-CN" altLang="en-US" dirty="0"/>
              <a:t>查看尚未暂存的更新</a:t>
            </a:r>
            <a:r>
              <a:rPr lang="en-US" altLang="zh-CN" dirty="0"/>
              <a:t>git rm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从暂存区和工作区中删除</a:t>
            </a:r>
            <a:r>
              <a:rPr lang="en-US" altLang="zh-CN" dirty="0"/>
              <a:t>)git rm --cached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只从暂存区中删除</a:t>
            </a:r>
            <a:r>
              <a:rPr lang="en-US" altLang="zh-CN" dirty="0"/>
              <a:t>)git commit -m "remove"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中删除</a:t>
            </a:r>
            <a:r>
              <a:rPr lang="en-US" altLang="zh-CN" dirty="0"/>
              <a:t>)git rm -f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强行移除修改后文件</a:t>
            </a:r>
            <a:r>
              <a:rPr lang="en-US" altLang="zh-CN" dirty="0"/>
              <a:t>(</a:t>
            </a:r>
            <a:r>
              <a:rPr lang="zh-CN" altLang="en-US" dirty="0"/>
              <a:t>从暂存区和工作区中删除</a:t>
            </a:r>
            <a:r>
              <a:rPr lang="en-US" altLang="zh-CN" dirty="0"/>
              <a:t>)git diff --cached </a:t>
            </a:r>
            <a:r>
              <a:rPr lang="zh-CN" altLang="en-US" dirty="0"/>
              <a:t>或 </a:t>
            </a:r>
            <a:r>
              <a:rPr lang="en-US" altLang="zh-CN" dirty="0"/>
              <a:t>$ git diff --staged </a:t>
            </a:r>
            <a:r>
              <a:rPr lang="zh-CN" altLang="en-US" dirty="0"/>
              <a:t>查看尚未提交的更新</a:t>
            </a:r>
            <a:r>
              <a:rPr lang="en-US" altLang="zh-CN" dirty="0"/>
              <a:t>git stash push </a:t>
            </a:r>
            <a:r>
              <a:rPr lang="zh-CN" altLang="en-US" dirty="0"/>
              <a:t>将文件给</a:t>
            </a:r>
            <a:r>
              <a:rPr lang="en-US" altLang="zh-CN" dirty="0"/>
              <a:t>push</a:t>
            </a:r>
            <a:r>
              <a:rPr lang="zh-CN" altLang="en-US" dirty="0"/>
              <a:t>到一个临时空间中</a:t>
            </a:r>
            <a:r>
              <a:rPr lang="en-US" altLang="zh-CN" dirty="0"/>
              <a:t>git stash pop </a:t>
            </a:r>
            <a:r>
              <a:rPr lang="zh-CN" altLang="en-US" dirty="0"/>
              <a:t>将文件从临时空间</a:t>
            </a:r>
            <a:r>
              <a:rPr lang="en-US" altLang="zh-CN" dirty="0"/>
              <a:t>pop</a:t>
            </a:r>
            <a:r>
              <a:rPr lang="zh-CN" altLang="en-US" dirty="0"/>
              <a:t>下来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5FFB-9548-4F99-86D4-812C3458EC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5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5FFB-9548-4F99-86D4-812C3458EC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5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5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53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2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5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7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B13E35-0385-4B07-8C83-5211EB4910A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43E129-F605-4904-B406-DF1D070D4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1444-D419-4CD6-A6FF-8F0682912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5C127-1F2F-4315-875F-C84DA6BAE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C3BB-BE7C-4802-921A-0771E9B9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0247C-270A-4634-B8F2-4961261CF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9769"/>
            <a:ext cx="10353675" cy="30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216E9-ABF6-4FA0-810B-002EA90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8D5BF-8D6E-48A0-9A8F-B8331C9B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8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191F9-DA08-4631-9AE0-DD7997E8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新建代码库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55D5F-8900-45F6-B546-C09C03EA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32523" cy="3524042"/>
          </a:xfrm>
        </p:spPr>
        <p:txBody>
          <a:bodyPr wrap="non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</a:t>
            </a:r>
          </a:p>
          <a:p>
            <a:r>
              <a:rPr lang="en-US" altLang="zh-CN" dirty="0"/>
              <a:t>$ 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</a:t>
            </a:r>
          </a:p>
          <a:p>
            <a:r>
              <a:rPr lang="en-US" altLang="zh-CN" dirty="0"/>
              <a:t>$ git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下载一个项目和它的整个代码历史</a:t>
            </a:r>
          </a:p>
          <a:p>
            <a:r>
              <a:rPr lang="en-US" altLang="zh-CN" dirty="0"/>
              <a:t>$ git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B14630-C050-4AFD-8907-404D9A6D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2580FB49-F7A8-4022-B738-E247F185C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git commit</a:t>
            </a:r>
          </a:p>
          <a:p>
            <a:r>
              <a:rPr lang="en-US" altLang="zh-CN" dirty="0"/>
              <a:t>git pull</a:t>
            </a:r>
          </a:p>
          <a:p>
            <a:r>
              <a:rPr lang="en-US" altLang="zh-CN" dirty="0"/>
              <a:t>git push</a:t>
            </a:r>
          </a:p>
          <a:p>
            <a:r>
              <a:rPr lang="en-US" altLang="zh-CN"/>
              <a:t>git branch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1D0E240F-B91D-4AE5-8585-4CF2C34C2E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4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B088-8316-4437-ACED-B8953C91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en-US" altLang="zh-CN" dirty="0" err="1"/>
              <a:t>reflog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41669-7A23-4D7E-8148-28FD97491D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97CAD-326C-4BE1-9F03-D40F63913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99DD-6E87-488F-8529-370D7106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merge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51B4F5A-58B9-4C15-88A9-18D9E0A9A4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38636"/>
            <a:ext cx="5059363" cy="284589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6547E-AD39-437A-8538-9F851C0F0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0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150</TotalTime>
  <Words>497</Words>
  <Application>Microsoft Office PowerPoint</Application>
  <PresentationFormat>宽屏</PresentationFormat>
  <Paragraphs>31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Calisto MT</vt:lpstr>
      <vt:lpstr>Wingdings 2</vt:lpstr>
      <vt:lpstr>石板</vt:lpstr>
      <vt:lpstr>Git</vt:lpstr>
      <vt:lpstr>PowerPoint 演示文稿</vt:lpstr>
      <vt:lpstr>常用命令</vt:lpstr>
      <vt:lpstr>新建代码库</vt:lpstr>
      <vt:lpstr>常用命令</vt:lpstr>
      <vt:lpstr>git reflog</vt:lpstr>
      <vt:lpstr>git merge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命令</dc:title>
  <dc:creator>Chen Langlang</dc:creator>
  <cp:lastModifiedBy>Chen Langlang</cp:lastModifiedBy>
  <cp:revision>6</cp:revision>
  <dcterms:created xsi:type="dcterms:W3CDTF">2021-04-29T03:38:51Z</dcterms:created>
  <dcterms:modified xsi:type="dcterms:W3CDTF">2021-04-29T10:31:11Z</dcterms:modified>
</cp:coreProperties>
</file>