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4" r:id="rId10"/>
    <p:sldId id="313" r:id="rId11"/>
    <p:sldId id="315" r:id="rId12"/>
    <p:sldId id="31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54"/>
    <a:srgbClr val="1D586F"/>
    <a:srgbClr val="E1E1E1"/>
    <a:srgbClr val="DCDCDC"/>
    <a:srgbClr val="DA2B89"/>
    <a:srgbClr val="CB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DC18-E627-4B27-AB62-1664EAB347B6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ECB8-F190-44C1-A009-BB34D211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1313" y="0"/>
            <a:ext cx="609131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26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621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0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06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272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04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D79-73BD-4FCC-A131-912D061EF751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534422" y="488368"/>
            <a:ext cx="355739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Smart Cinema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1576" y="3040860"/>
            <a:ext cx="740308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Killer Feature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New-release Movie Selection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4137763" y="5390219"/>
            <a:ext cx="4935256" cy="88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Ruixiang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Lang</a:t>
            </a:r>
          </a:p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Sunday, July 31, 2016</a:t>
            </a:r>
          </a:p>
        </p:txBody>
      </p:sp>
    </p:spTree>
    <p:extLst>
      <p:ext uri="{BB962C8B-B14F-4D97-AF65-F5344CB8AC3E}">
        <p14:creationId xmlns:p14="http://schemas.microsoft.com/office/powerpoint/2010/main" val="34897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60514" y="161353"/>
            <a:ext cx="200416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Result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8" y="1576019"/>
            <a:ext cx="4651583" cy="28237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79" y="1524222"/>
            <a:ext cx="4708291" cy="292737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48608" y="4998802"/>
            <a:ext cx="3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0.5 : 50%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1   : 71%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1.5 : 86%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71452" y="4998801"/>
            <a:ext cx="3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0.5 : 47%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1   : 67%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 1.5 : 80%</a:t>
            </a:r>
          </a:p>
        </p:txBody>
      </p:sp>
    </p:spTree>
    <p:extLst>
      <p:ext uri="{BB962C8B-B14F-4D97-AF65-F5344CB8AC3E}">
        <p14:creationId xmlns:p14="http://schemas.microsoft.com/office/powerpoint/2010/main" val="7790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32151" y="289803"/>
            <a:ext cx="380396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Error Analysis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81" y="4332744"/>
            <a:ext cx="1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Directors or actors have little movie information in my training data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2703" y="1843314"/>
            <a:ext cx="6865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木星上行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2.1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北京纽约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2.2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西游记之大圣归来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一个勺子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2.8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冲上云霄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2.1</a:t>
            </a:r>
            <a:endParaRPr lang="zh-CN" altLang="en-US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7112" y="5344848"/>
            <a:ext cx="557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Improve it by crawling more data</a:t>
            </a:r>
          </a:p>
        </p:txBody>
      </p:sp>
    </p:spTree>
    <p:extLst>
      <p:ext uri="{BB962C8B-B14F-4D97-AF65-F5344CB8AC3E}">
        <p14:creationId xmlns:p14="http://schemas.microsoft.com/office/powerpoint/2010/main" val="26131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279" y="1261339"/>
            <a:ext cx="9544833" cy="73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 hope you like my killer feature!</a:t>
            </a:r>
          </a:p>
        </p:txBody>
      </p:sp>
      <p:sp>
        <p:nvSpPr>
          <p:cNvPr id="2" name="矩形 1"/>
          <p:cNvSpPr/>
          <p:nvPr/>
        </p:nvSpPr>
        <p:spPr>
          <a:xfrm>
            <a:off x="4035981" y="3230484"/>
            <a:ext cx="4120039" cy="1052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0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Thank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60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49068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605414" y="588576"/>
            <a:ext cx="707720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New-release Movie Selection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6273" y="2544724"/>
            <a:ext cx="8943583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Predict  the score of a new-release movie 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lvl="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 movie with higher score may bring more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profit</a:t>
            </a:r>
          </a:p>
          <a:p>
            <a:pPr marL="342900" lvl="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lvl="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some new-release movies to invest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53418" y="275427"/>
            <a:ext cx="304382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 Source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883" y="1206382"/>
            <a:ext cx="8943583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Training Data : 460 movie information crawled from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Predict Data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 19 movie information without score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6" y="1143752"/>
            <a:ext cx="2105025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2746734"/>
            <a:ext cx="4359058" cy="3869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24" y="2746734"/>
            <a:ext cx="5687552" cy="37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53418" y="275427"/>
            <a:ext cx="3043824" cy="668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Basic Idea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884" y="2296144"/>
            <a:ext cx="110855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Movie          Actor       Director       Type       Story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884" y="3463830"/>
            <a:ext cx="110855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Score        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DirectorScore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TypeScore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StoryScore</a:t>
            </a: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753643" y="2417521"/>
            <a:ext cx="801666" cy="23799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753643" y="3522577"/>
            <a:ext cx="801666" cy="23799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542783" y="300479"/>
            <a:ext cx="67264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Actor/Director/Type Score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566" y="1669843"/>
            <a:ext cx="11085536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Actors: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[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梁朝伟，刘德华，黄秋生， 曾志伟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梁朝伟，刘德华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黎明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 陈道明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Similarity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 </a:t>
            </a: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梁朝伟，刘德华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/ [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梁朝伟，刘德华， 黄秋生，曾志伟，黎明，</a:t>
            </a:r>
            <a:r>
              <a:rPr lang="zh-CN" altLang="en-US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陈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道明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Actor Score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mean </a:t>
            </a: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of top20 highly similar movies 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509369" y="250375"/>
            <a:ext cx="309392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Story Score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566" y="1669843"/>
            <a:ext cx="11085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Story: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[</a:t>
            </a:r>
            <a:r>
              <a:rPr lang="zh-CN" altLang="en-US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多米尼克和</a:t>
            </a:r>
            <a:r>
              <a:rPr lang="zh-CN" altLang="en-US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他的团队清除了历年来的犯罪纪录，返回美国与家人</a:t>
            </a:r>
            <a:r>
              <a:rPr lang="zh-CN" altLang="en-US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团聚</a:t>
            </a:r>
            <a:r>
              <a:rPr lang="en-US" altLang="zh-CN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altLang="zh-CN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1962</a:t>
            </a:r>
            <a:r>
              <a:rPr lang="zh-CN" altLang="en-US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年，</a:t>
            </a:r>
            <a:r>
              <a:rPr lang="zh-CN" altLang="en-US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格蕾丝大</a:t>
            </a:r>
            <a:r>
              <a:rPr lang="zh-CN" altLang="en-US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婚已经有六年，她的一颦一笑已经成为</a:t>
            </a:r>
            <a:r>
              <a:rPr lang="en-US" altLang="zh-CN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zh-CN" altLang="en-US" sz="16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世纪王妃的经典</a:t>
            </a:r>
            <a:r>
              <a:rPr lang="zh-CN" altLang="en-US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影像</a:t>
            </a:r>
            <a:r>
              <a:rPr lang="en-US" altLang="zh-CN" sz="16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Engine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 （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Inspired by            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1. treat stories of 640 movies as documents to be searched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2. search the story to be predicted and get the first20 movies 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Story Score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mean </a:t>
            </a:r>
            <a:r>
              <a:rPr lang="en-US" altLang="zh-CN" sz="2400" kern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of first20 highly similar movies </a:t>
            </a:r>
            <a:endParaRPr lang="en-US" altLang="zh-CN" sz="240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17" y="3154359"/>
            <a:ext cx="2086181" cy="5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02690" y="167349"/>
            <a:ext cx="333192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Movie Score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884" y="1544584"/>
            <a:ext cx="110855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Movie          Actor  Director  Type  Story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884" y="2712270"/>
            <a:ext cx="110855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Score        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DirectorScore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TypeScore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StoryScore</a:t>
            </a: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753643" y="1665961"/>
            <a:ext cx="801666" cy="23799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753643" y="2771017"/>
            <a:ext cx="801666" cy="23799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5884" y="4292637"/>
            <a:ext cx="1108553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Score = a *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+ b *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DirectorScore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+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c *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TypeScore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+ d * </a:t>
            </a:r>
            <a:r>
              <a:rPr lang="en-US" altLang="zh-CN" sz="2400" kern="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StoryScore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+ d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4476" y="5608396"/>
            <a:ext cx="730267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Weighted Average for Easy Understanding !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kern="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60940" y="2839618"/>
            <a:ext cx="66596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0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Run My Program</a:t>
            </a:r>
          </a:p>
        </p:txBody>
      </p:sp>
    </p:spTree>
    <p:extLst>
      <p:ext uri="{BB962C8B-B14F-4D97-AF65-F5344CB8AC3E}">
        <p14:creationId xmlns:p14="http://schemas.microsoft.com/office/powerpoint/2010/main" val="37475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60514" y="161353"/>
            <a:ext cx="200416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Result</a:t>
            </a:r>
            <a:endParaRPr lang="en-US" altLang="zh-CN" sz="3600" kern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9" y="1530740"/>
            <a:ext cx="4651583" cy="27423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19" y="1505687"/>
            <a:ext cx="4708291" cy="2792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8608" y="4998802"/>
            <a:ext cx="3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Min Error : 0.07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Mean Error : 0.80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 Error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2.19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82392" y="4998802"/>
            <a:ext cx="3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Min Error : 0.17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Mean Error : 1.02</a:t>
            </a:r>
          </a:p>
          <a:p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Max Error </a:t>
            </a:r>
            <a:r>
              <a:rPr lang="zh-CN" altLang="en-US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 </a:t>
            </a:r>
            <a:r>
              <a:rPr lang="en-US" altLang="zh-CN" sz="2400" kern="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3.06</a:t>
            </a:r>
          </a:p>
        </p:txBody>
      </p:sp>
    </p:spTree>
    <p:extLst>
      <p:ext uri="{BB962C8B-B14F-4D97-AF65-F5344CB8AC3E}">
        <p14:creationId xmlns:p14="http://schemas.microsoft.com/office/powerpoint/2010/main" val="23162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  <p:tag name="ISPRING_RESOURCE_PATHS_HASH_PRESENTER" val="1348c8709b96ef98e54fe61752c0beaaaed1a53d"/>
</p:tagLst>
</file>

<file path=ppt/theme/theme1.xml><?xml version="1.0" encoding="utf-8"?>
<a:theme xmlns:a="http://schemas.openxmlformats.org/drawingml/2006/main" name="Office 主题">
  <a:themeElements>
    <a:clrScheme name="开朗">
      <a:dk1>
        <a:srgbClr val="000000"/>
      </a:dk1>
      <a:lt1>
        <a:sysClr val="window" lastClr="FFFFFF"/>
      </a:lt1>
      <a:dk2>
        <a:srgbClr val="04617B"/>
      </a:dk2>
      <a:lt2>
        <a:srgbClr val="DBF5F9"/>
      </a:lt2>
      <a:accent1>
        <a:srgbClr val="3D9E89"/>
      </a:accent1>
      <a:accent2>
        <a:srgbClr val="385090"/>
      </a:accent2>
      <a:accent3>
        <a:srgbClr val="C7006B"/>
      </a:accent3>
      <a:accent4>
        <a:srgbClr val="FABE00"/>
      </a:accent4>
      <a:accent5>
        <a:srgbClr val="8BA842"/>
      </a:accent5>
      <a:accent6>
        <a:srgbClr val="23D515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373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Consolas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langruixiang</cp:lastModifiedBy>
  <cp:revision>96</cp:revision>
  <dcterms:created xsi:type="dcterms:W3CDTF">2015-05-31T14:21:44Z</dcterms:created>
  <dcterms:modified xsi:type="dcterms:W3CDTF">2016-08-01T03:37:01Z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220C0CBC-9E86-4BF3-3F51-453F613F3F3F</vt:lpwstr>
  </property>
  <property fmtid="{D5CDD505-2E9C-101B-9397-08002B2CF9AE}" pid="3" name="ArticulatePath">
    <vt:lpwstr>作品3</vt:lpwstr>
  </property>
</Properties>
</file>