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 id="267" r:id="rId8"/>
    <p:sldId id="269" r:id="rId9"/>
    <p:sldId id="27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6" d="100"/>
          <a:sy n="86" d="100"/>
        </p:scale>
        <p:origin x="133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25/02/63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4336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25/02/63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90654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25/02/63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608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C730D2EB-0465-4452-BD4D-FB05D691F1DB}" type="datetimeFigureOut">
              <a:rPr lang="th-TH" smtClean="0"/>
              <a:t>25/02/63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812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C730D2EB-0465-4452-BD4D-FB05D691F1DB}" type="datetimeFigureOut">
              <a:rPr lang="th-TH" smtClean="0"/>
              <a:t>25/02/63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16367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C730D2EB-0465-4452-BD4D-FB05D691F1DB}" type="datetimeFigureOut">
              <a:rPr lang="th-TH" smtClean="0"/>
              <a:t>25/02/63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5003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629842" y="2505075"/>
            <a:ext cx="3868340"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4629150" y="2505075"/>
            <a:ext cx="3887391"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C730D2EB-0465-4452-BD4D-FB05D691F1DB}" type="datetimeFigureOut">
              <a:rPr lang="th-TH" smtClean="0"/>
              <a:t>25/02/63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73226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C730D2EB-0465-4452-BD4D-FB05D691F1DB}" type="datetimeFigureOut">
              <a:rPr lang="th-TH" smtClean="0"/>
              <a:t>25/02/63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835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0D2EB-0465-4452-BD4D-FB05D691F1DB}" type="datetimeFigureOut">
              <a:rPr lang="th-TH" smtClean="0"/>
              <a:t>25/02/63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46262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C730D2EB-0465-4452-BD4D-FB05D691F1DB}" type="datetimeFigureOut">
              <a:rPr lang="th-TH" smtClean="0"/>
              <a:t>25/02/63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38385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C730D2EB-0465-4452-BD4D-FB05D691F1DB}" type="datetimeFigureOut">
              <a:rPr lang="th-TH" smtClean="0"/>
              <a:t>25/02/63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96950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0D2EB-0465-4452-BD4D-FB05D691F1DB}" type="datetimeFigureOut">
              <a:rPr lang="th-TH" smtClean="0"/>
              <a:t>25/02/63</a:t>
            </a:fld>
            <a:endParaRPr lang="th-T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59E97-7B90-4FFD-83DE-3F9C496ECD93}" type="slidenum">
              <a:rPr lang="th-TH" smtClean="0"/>
              <a:t>‹#›</a:t>
            </a:fld>
            <a:endParaRPr lang="th-TH"/>
          </a:p>
        </p:txBody>
      </p:sp>
    </p:spTree>
    <p:extLst>
      <p:ext uri="{BB962C8B-B14F-4D97-AF65-F5344CB8AC3E}">
        <p14:creationId xmlns:p14="http://schemas.microsoft.com/office/powerpoint/2010/main" val="3429356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67100"/>
            <a:ext cx="9144000" cy="962025"/>
          </a:xfrm>
          <a:solidFill>
            <a:srgbClr val="6C0034"/>
          </a:solidFill>
        </p:spPr>
        <p:txBody>
          <a:bodyPr>
            <a:normAutofit/>
          </a:bodyPr>
          <a:lstStyle/>
          <a:p>
            <a:r>
              <a:rPr lang="en-US" sz="2400" b="1" dirty="0">
                <a:solidFill>
                  <a:schemeClr val="bg1"/>
                </a:solidFill>
                <a:latin typeface="Adobe Caslon Pro Bold" panose="0205070206050A020403" pitchFamily="18" charset="0"/>
              </a:rPr>
              <a:t>AUGMENTED REALITY TECHNIQUES FOR MEASUREMENT AND DESIGN THOBE AND DRESS</a:t>
            </a:r>
            <a:endParaRPr lang="en-US" sz="2400" dirty="0">
              <a:solidFill>
                <a:schemeClr val="bg1"/>
              </a:solidFill>
              <a:latin typeface="Adobe Caslon Pro Bold" panose="0205070206050A020403" pitchFamily="18" charset="0"/>
            </a:endParaRPr>
          </a:p>
        </p:txBody>
      </p:sp>
      <p:sp>
        <p:nvSpPr>
          <p:cNvPr id="3" name="Subtitle 2"/>
          <p:cNvSpPr>
            <a:spLocks noGrp="1"/>
          </p:cNvSpPr>
          <p:nvPr>
            <p:ph type="subTitle" idx="1"/>
          </p:nvPr>
        </p:nvSpPr>
        <p:spPr>
          <a:xfrm>
            <a:off x="1485900" y="5010150"/>
            <a:ext cx="6858000" cy="666750"/>
          </a:xfrm>
        </p:spPr>
        <p:txBody>
          <a:bodyPr>
            <a:normAutofit fontScale="85000" lnSpcReduction="20000"/>
          </a:bodyPr>
          <a:lstStyle/>
          <a:p>
            <a:pPr algn="r"/>
            <a:r>
              <a:rPr lang="en-US" dirty="0">
                <a:latin typeface="TH Baijam" panose="02000506000000020004" pitchFamily="2" charset="-34"/>
                <a:cs typeface="TH Baijam" panose="02000506000000020004" pitchFamily="2" charset="-34"/>
              </a:rPr>
              <a:t>1. Name </a:t>
            </a:r>
            <a:r>
              <a:rPr lang="en-US" dirty="0" err="1">
                <a:latin typeface="TH Baijam" panose="02000506000000020004" pitchFamily="2" charset="-34"/>
                <a:cs typeface="TH Baijam" panose="02000506000000020004" pitchFamily="2" charset="-34"/>
              </a:rPr>
              <a:t>Aechah</a:t>
            </a:r>
            <a:r>
              <a:rPr lang="en-US" dirty="0">
                <a:latin typeface="TH Baijam" panose="02000506000000020004" pitchFamily="2" charset="-34"/>
                <a:cs typeface="TH Baijam" panose="02000506000000020004" pitchFamily="2" charset="-34"/>
              </a:rPr>
              <a:t> </a:t>
            </a:r>
            <a:r>
              <a:rPr lang="en-US" dirty="0" err="1">
                <a:latin typeface="TH Baijam" panose="02000506000000020004" pitchFamily="2" charset="-34"/>
                <a:cs typeface="TH Baijam" panose="02000506000000020004" pitchFamily="2" charset="-34"/>
              </a:rPr>
              <a:t>Chesani</a:t>
            </a:r>
            <a:endParaRPr lang="en-US" dirty="0">
              <a:latin typeface="TH Baijam" panose="02000506000000020004" pitchFamily="2" charset="-34"/>
              <a:cs typeface="TH Baijam" panose="02000506000000020004" pitchFamily="2" charset="-34"/>
            </a:endParaRPr>
          </a:p>
          <a:p>
            <a:pPr algn="r"/>
            <a:r>
              <a:rPr lang="en-US" dirty="0">
                <a:latin typeface="TH Baijam" panose="02000506000000020004" pitchFamily="2" charset="-34"/>
                <a:cs typeface="TH Baijam" panose="02000506000000020004" pitchFamily="2" charset="-34"/>
              </a:rPr>
              <a:t>2. Name </a:t>
            </a:r>
            <a:r>
              <a:rPr lang="en-US" dirty="0" err="1">
                <a:latin typeface="TH Baijam" panose="02000506000000020004" pitchFamily="2" charset="-34"/>
                <a:cs typeface="TH Baijam" panose="02000506000000020004" pitchFamily="2" charset="-34"/>
              </a:rPr>
              <a:t>Sainab</a:t>
            </a:r>
            <a:r>
              <a:rPr lang="en-US" dirty="0">
                <a:latin typeface="TH Baijam" panose="02000506000000020004" pitchFamily="2" charset="-34"/>
                <a:cs typeface="TH Baijam" panose="02000506000000020004" pitchFamily="2" charset="-34"/>
              </a:rPr>
              <a:t> </a:t>
            </a:r>
            <a:r>
              <a:rPr lang="en-US" dirty="0" err="1">
                <a:latin typeface="TH Baijam" panose="02000506000000020004" pitchFamily="2" charset="-34"/>
                <a:cs typeface="TH Baijam" panose="02000506000000020004" pitchFamily="2" charset="-34"/>
              </a:rPr>
              <a:t>Doni</a:t>
            </a:r>
            <a:endParaRPr lang="en-US" dirty="0">
              <a:latin typeface="TH Baijam" panose="02000506000000020004" pitchFamily="2" charset="-34"/>
              <a:cs typeface="TH Baijam" panose="02000506000000020004" pitchFamily="2" charset="-34"/>
            </a:endParaRPr>
          </a:p>
        </p:txBody>
      </p:sp>
      <p:pic>
        <p:nvPicPr>
          <p:cNvPr id="4" name="Picture 3" descr="C:\Users\ibtisam_alhamdee\Downloads\EdmodoGE\logo color p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9943" y="1181100"/>
            <a:ext cx="2944115" cy="21959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909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INTRODUCTION</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r>
              <a:rPr lang="en-US" dirty="0">
                <a:latin typeface="TH Baijam" panose="02000506000000020004" pitchFamily="2" charset="-34"/>
                <a:cs typeface="TH Baijam" panose="02000506000000020004" pitchFamily="2" charset="-34"/>
              </a:rPr>
              <a:t>	Clothing or attire It is necessary that human must wear. To protect the body from the weather, the environment, safety, and to reflect the social and cultural. Dresses are one-piece clothes for women, that is popular with women of all ages can wear and use for different occasions. Thobe is a kind of Muslim costume for men It is an honorable costume that is popular to wear on important days in Islam such as Eid, wedding and etc.</a:t>
            </a:r>
          </a:p>
        </p:txBody>
      </p:sp>
      <p:sp>
        <p:nvSpPr>
          <p:cNvPr id="5" name="สี่เหลี่ยมผืนผ้า 4">
            <a:extLst>
              <a:ext uri="{FF2B5EF4-FFF2-40B4-BE49-F238E27FC236}">
                <a16:creationId xmlns:a16="http://schemas.microsoft.com/office/drawing/2014/main" id="{E34F0321-4129-4303-8BEA-C94BE9CF6E8E}"/>
              </a:ext>
            </a:extLst>
          </p:cNvPr>
          <p:cNvSpPr/>
          <p:nvPr/>
        </p:nvSpPr>
        <p:spPr>
          <a:xfrm>
            <a:off x="514905" y="2551836"/>
            <a:ext cx="8327254" cy="646331"/>
          </a:xfrm>
          <a:prstGeom prst="rect">
            <a:avLst/>
          </a:prstGeom>
        </p:spPr>
        <p:txBody>
          <a:bodyPr wrap="square" anchor="ctr">
            <a:spAutoFit/>
          </a:bodyPr>
          <a:lstStyle/>
          <a:p>
            <a:endParaRPr lang="en-US" dirty="0">
              <a:latin typeface="Times New Roman" panose="02020603050405020304" pitchFamily="18" charset="0"/>
              <a:ea typeface="Times New Roman" panose="02020603050405020304" pitchFamily="18" charset="0"/>
              <a:cs typeface="Cordia New" panose="020B0304020202020204" pitchFamily="34" charset="-34"/>
            </a:endParaRPr>
          </a:p>
          <a:p>
            <a:r>
              <a:rPr lang="en-US" dirty="0">
                <a:latin typeface="Times New Roman" panose="02020603050405020304" pitchFamily="18" charset="0"/>
                <a:ea typeface="Times New Roman" panose="02020603050405020304" pitchFamily="18" charset="0"/>
                <a:cs typeface="Cordia New" panose="020B0304020202020204" pitchFamily="34" charset="-34"/>
              </a:rPr>
              <a:t>	</a:t>
            </a:r>
            <a:endParaRPr lang="th-TH" sz="2000" dirty="0"/>
          </a:p>
        </p:txBody>
      </p:sp>
    </p:spTree>
    <p:extLst>
      <p:ext uri="{BB962C8B-B14F-4D97-AF65-F5344CB8AC3E}">
        <p14:creationId xmlns:p14="http://schemas.microsoft.com/office/powerpoint/2010/main" val="18851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742950" y="2018110"/>
            <a:ext cx="7886700" cy="4351338"/>
          </a:xfrm>
        </p:spPr>
        <p:txBody>
          <a:bodyPr>
            <a:normAutofit/>
          </a:bodyPr>
          <a:lstStyle/>
          <a:p>
            <a:pPr>
              <a:buFontTx/>
              <a:buChar char="-"/>
            </a:pPr>
            <a:r>
              <a:rPr lang="en-US" dirty="0">
                <a:latin typeface="TH Baijam" panose="02000506000000020004" pitchFamily="2" charset="-34"/>
                <a:cs typeface="TH Baijam" panose="02000506000000020004" pitchFamily="2" charset="-34"/>
              </a:rPr>
              <a:t>Most dressmakers use paper in handwriting design. Some dressmakers are unable to write or draw designs that make customers clearly visible. Or sometimes the concept of a tailor and the customer is different.</a:t>
            </a:r>
            <a:br>
              <a:rPr lang="en-US" dirty="0">
                <a:latin typeface="TH Baijam" panose="02000506000000020004" pitchFamily="2" charset="-34"/>
                <a:cs typeface="TH Baijam" panose="02000506000000020004" pitchFamily="2" charset="-34"/>
              </a:rPr>
            </a:br>
            <a:endParaRPr lang="en-US" dirty="0">
              <a:latin typeface="TH Baijam" panose="02000506000000020004" pitchFamily="2" charset="-34"/>
              <a:cs typeface="TH Baijam" panose="02000506000000020004" pitchFamily="2" charset="-34"/>
            </a:endParaRPr>
          </a:p>
          <a:p>
            <a:pPr>
              <a:buFontTx/>
              <a:buChar char="-"/>
            </a:pPr>
            <a:r>
              <a:rPr lang="en-US" dirty="0">
                <a:latin typeface="TH Baijam" panose="02000506000000020004" pitchFamily="2" charset="-34"/>
                <a:cs typeface="TH Baijam" panose="02000506000000020004" pitchFamily="2" charset="-34"/>
              </a:rPr>
              <a:t>Order products online such as Lazada </a:t>
            </a:r>
            <a:r>
              <a:rPr lang="en-US" dirty="0" err="1">
                <a:latin typeface="TH Baijam" panose="02000506000000020004" pitchFamily="2" charset="-34"/>
                <a:cs typeface="TH Baijam" panose="02000506000000020004" pitchFamily="2" charset="-34"/>
              </a:rPr>
              <a:t>Shopee</a:t>
            </a:r>
            <a:r>
              <a:rPr lang="en-US" dirty="0">
                <a:latin typeface="TH Baijam" panose="02000506000000020004" pitchFamily="2" charset="-34"/>
                <a:cs typeface="TH Baijam" panose="02000506000000020004" pitchFamily="2" charset="-34"/>
              </a:rPr>
              <a:t> or Live via Facebook. When receiving the product, feel dissatisfied</a:t>
            </a:r>
          </a:p>
        </p:txBody>
      </p:sp>
      <p:sp>
        <p:nvSpPr>
          <p:cNvPr id="6" name="Title 1"/>
          <p:cNvSpPr txBox="1">
            <a:spLocks/>
          </p:cNvSpPr>
          <p:nvPr/>
        </p:nvSpPr>
        <p:spPr>
          <a:xfrm>
            <a:off x="742950" y="89813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PROBLEM STATEMENT</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84276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r>
              <a:rPr lang="en-US" dirty="0">
                <a:latin typeface="TH Baijam" panose="02000506000000020004" pitchFamily="2" charset="-34"/>
                <a:cs typeface="TH Baijam" panose="02000506000000020004" pitchFamily="2" charset="-34"/>
              </a:rPr>
              <a:t>To develop measurement and designing application by using augment reality techniques.</a:t>
            </a:r>
          </a:p>
          <a:p>
            <a:r>
              <a:rPr lang="en-US" dirty="0">
                <a:latin typeface="TH Baijam" panose="02000506000000020004" pitchFamily="2" charset="-34"/>
                <a:cs typeface="TH Baijam" panose="02000506000000020004" pitchFamily="2" charset="-34"/>
              </a:rPr>
              <a:t>To simulate real  clothing for fitting the perfect form for customers.</a:t>
            </a:r>
          </a:p>
        </p:txBody>
      </p:sp>
      <p:sp>
        <p:nvSpPr>
          <p:cNvPr id="6" name="Title 1"/>
          <p:cNvSpPr txBox="1">
            <a:spLocks/>
          </p:cNvSpPr>
          <p:nvPr/>
        </p:nvSpPr>
        <p:spPr>
          <a:xfrm>
            <a:off x="742950" y="89813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OBJECTIVE</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5173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0820" y="891096"/>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742950" y="3219419"/>
            <a:ext cx="7886700" cy="4351338"/>
          </a:xfrm>
        </p:spPr>
        <p:txBody>
          <a:bodyPr>
            <a:normAutofit/>
          </a:bodyPr>
          <a:lstStyle/>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5894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PROJECT SCOPE</a:t>
            </a:r>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สี่เหลี่ยมผืนผ้า 4">
            <a:extLst>
              <a:ext uri="{FF2B5EF4-FFF2-40B4-BE49-F238E27FC236}">
                <a16:creationId xmlns:a16="http://schemas.microsoft.com/office/drawing/2014/main" id="{23C9E019-E916-486F-A314-3A0D7732E972}"/>
              </a:ext>
            </a:extLst>
          </p:cNvPr>
          <p:cNvSpPr/>
          <p:nvPr/>
        </p:nvSpPr>
        <p:spPr>
          <a:xfrm>
            <a:off x="798990" y="2069677"/>
            <a:ext cx="7546020" cy="1815882"/>
          </a:xfrm>
          <a:prstGeom prst="rect">
            <a:avLst/>
          </a:prstGeom>
        </p:spPr>
        <p:txBody>
          <a:bodyPr wrap="square">
            <a:spAutoFit/>
          </a:bodyPr>
          <a:lstStyle/>
          <a:p>
            <a:r>
              <a:rPr lang="en-US" sz="2800" dirty="0">
                <a:latin typeface="TH Baijam" panose="02000506000000020004" pitchFamily="2" charset="-34"/>
                <a:cs typeface="TH Baijam" panose="02000506000000020004" pitchFamily="2" charset="-34"/>
              </a:rPr>
              <a:t>	Measurement and designing dress application will develop for gentleman and ladies customer. This application will ability in measure the size of his body, customers able to design dress style by them salve, which include arm, cover, the bag, of dress.   </a:t>
            </a:r>
          </a:p>
        </p:txBody>
      </p:sp>
    </p:spTree>
    <p:extLst>
      <p:ext uri="{BB962C8B-B14F-4D97-AF65-F5344CB8AC3E}">
        <p14:creationId xmlns:p14="http://schemas.microsoft.com/office/powerpoint/2010/main" val="306714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endParaRPr lang="en-US" dirty="0">
              <a:latin typeface="TH Baijam" panose="02000506000000020004" pitchFamily="2" charset="-34"/>
              <a:cs typeface="TH Baijam" panose="02000506000000020004" pitchFamily="2" charset="-34"/>
            </a:endParaRPr>
          </a:p>
          <a:p>
            <a:pPr marL="0" indent="0">
              <a:buNone/>
            </a:pPr>
            <a:r>
              <a:rPr lang="en-US" sz="2000" b="1" dirty="0">
                <a:latin typeface="TH Baijam" panose="02000506000000020004" pitchFamily="2" charset="-34"/>
                <a:cs typeface="TH Baijam" panose="02000506000000020004" pitchFamily="2" charset="-34"/>
              </a:rPr>
              <a:t>	</a:t>
            </a:r>
            <a:r>
              <a:rPr lang="en-US" dirty="0">
                <a:latin typeface="TH Baijam" panose="02000506000000020004" pitchFamily="2" charset="-34"/>
                <a:cs typeface="TH Baijam" panose="02000506000000020004" pitchFamily="2" charset="-34"/>
              </a:rPr>
              <a:t>This project has benefits both to developer and user. For developers, they can learn how to create application, learn and use new programs such as unity3D, improve themselves in programing and graphic skill and they can apply to create apps with various things. For users, they can use this application for measure and design their dress. They no need to dress and out of home for go to the tailor shop, they just use this application on their smartphone or tablet.</a:t>
            </a:r>
          </a:p>
          <a:p>
            <a:pPr marL="0" indent="0">
              <a:buNone/>
            </a:pPr>
            <a:endParaRPr lang="en-US" b="1"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91120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SIGNIFICANT OF STUDY</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252307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r>
              <a:rPr lang="en-US" dirty="0">
                <a:latin typeface="TH Baijam" panose="02000506000000020004" pitchFamily="2" charset="-34"/>
                <a:cs typeface="TH Baijam" panose="02000506000000020004" pitchFamily="2" charset="-34"/>
              </a:rPr>
              <a:t>- Adobe Illustrator</a:t>
            </a:r>
          </a:p>
          <a:p>
            <a:pPr marL="0" indent="0">
              <a:buNone/>
            </a:pPr>
            <a:r>
              <a:rPr lang="en-US" dirty="0">
                <a:latin typeface="TH Baijam" panose="02000506000000020004" pitchFamily="2" charset="-34"/>
                <a:cs typeface="TH Baijam" panose="02000506000000020004" pitchFamily="2" charset="-34"/>
              </a:rPr>
              <a:t>	Use to create and edit the pictures which are use in application.</a:t>
            </a:r>
          </a:p>
          <a:p>
            <a:pPr marL="0" indent="0">
              <a:buNone/>
            </a:pPr>
            <a:r>
              <a:rPr lang="en-US" dirty="0">
                <a:latin typeface="TH Baijam" panose="02000506000000020004" pitchFamily="2" charset="-34"/>
                <a:cs typeface="TH Baijam" panose="02000506000000020004" pitchFamily="2" charset="-34"/>
              </a:rPr>
              <a:t>- Unity3d</a:t>
            </a:r>
          </a:p>
          <a:p>
            <a:pPr marL="0" lvl="0" indent="0">
              <a:buNone/>
            </a:pPr>
            <a:r>
              <a:rPr lang="en-US" dirty="0">
                <a:latin typeface="TH Baijam" panose="02000506000000020004" pitchFamily="2" charset="-34"/>
                <a:cs typeface="TH Baijam" panose="02000506000000020004" pitchFamily="2" charset="-34"/>
              </a:rPr>
              <a:t>	Use to create the various function in application. </a:t>
            </a:r>
          </a:p>
          <a:p>
            <a:pPr marL="0" lvl="0" indent="0">
              <a:buNone/>
            </a:pPr>
            <a:r>
              <a:rPr lang="en-US" dirty="0">
                <a:latin typeface="TH Baijam" panose="02000506000000020004" pitchFamily="2" charset="-34"/>
                <a:cs typeface="TH Baijam" panose="02000506000000020004" pitchFamily="2" charset="-34"/>
              </a:rPr>
              <a:t>	Use to show the information on screen.</a:t>
            </a:r>
          </a:p>
          <a:p>
            <a:pPr marL="0" lvl="0" indent="0">
              <a:buNone/>
            </a:pPr>
            <a:r>
              <a:rPr lang="en-US" dirty="0">
                <a:latin typeface="TH Baijam" panose="02000506000000020004" pitchFamily="2" charset="-34"/>
                <a:cs typeface="TH Baijam" panose="02000506000000020004" pitchFamily="2" charset="-34"/>
              </a:rPr>
              <a:t>	Use to make augmented reality for sample the thobe.</a:t>
            </a: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91120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TOOLS USED</a:t>
            </a:r>
            <a:endParaRPr lang="th-TH" sz="3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71771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r>
              <a:rPr lang="en-US" sz="2000" b="1" dirty="0">
                <a:latin typeface="TH Baijam" panose="02000506000000020004" pitchFamily="2" charset="-34"/>
                <a:cs typeface="TH Baijam" panose="02000506000000020004" pitchFamily="2" charset="-34"/>
              </a:rPr>
              <a:t>	</a:t>
            </a:r>
          </a:p>
          <a:p>
            <a:pPr marL="0" indent="0">
              <a:buNone/>
            </a:pPr>
            <a:r>
              <a:rPr lang="en-US" sz="2000" b="1" dirty="0">
                <a:latin typeface="TH Baijam" panose="02000506000000020004" pitchFamily="2" charset="-34"/>
                <a:cs typeface="TH Baijam" panose="02000506000000020004" pitchFamily="2" charset="-34"/>
              </a:rPr>
              <a:t>	</a:t>
            </a:r>
            <a:endParaRPr lang="en-US" sz="2600" b="1"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8507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CHAPTER 2 LITERATURE REVIEW</a:t>
            </a:r>
            <a:endParaRPr lang="th-TH" sz="3600" b="1" dirty="0">
              <a:solidFill>
                <a:schemeClr val="bg1"/>
              </a:solidFill>
              <a:latin typeface="TH Baijam" panose="02000506000000020004" pitchFamily="2" charset="-34"/>
              <a:cs typeface="TH Baijam" panose="02000506000000020004" pitchFamily="2" charset="-34"/>
            </a:endParaRPr>
          </a:p>
        </p:txBody>
      </p:sp>
      <p:pic>
        <p:nvPicPr>
          <p:cNvPr id="5" name="รูปภาพ 4">
            <a:extLst>
              <a:ext uri="{FF2B5EF4-FFF2-40B4-BE49-F238E27FC236}">
                <a16:creationId xmlns:a16="http://schemas.microsoft.com/office/drawing/2014/main" id="{9B18CA17-CF26-4FCB-B303-44CDB1B3F8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8782" y="1987127"/>
            <a:ext cx="6726435" cy="4028334"/>
          </a:xfrm>
          <a:prstGeom prst="rect">
            <a:avLst/>
          </a:prstGeom>
          <a:noFill/>
          <a:ln>
            <a:noFill/>
          </a:ln>
        </p:spPr>
      </p:pic>
    </p:spTree>
    <p:extLst>
      <p:ext uri="{BB962C8B-B14F-4D97-AF65-F5344CB8AC3E}">
        <p14:creationId xmlns:p14="http://schemas.microsoft.com/office/powerpoint/2010/main" val="193283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88507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CHAPTER 3 METHODOLOGY</a:t>
            </a:r>
            <a:endParaRPr lang="th-TH" sz="3600" b="1" dirty="0">
              <a:solidFill>
                <a:schemeClr val="bg1"/>
              </a:solidFill>
              <a:latin typeface="TH Baijam" panose="02000506000000020004" pitchFamily="2" charset="-34"/>
              <a:cs typeface="TH Baijam" panose="02000506000000020004" pitchFamily="2" charset="-34"/>
            </a:endParaRPr>
          </a:p>
        </p:txBody>
      </p:sp>
      <p:pic>
        <p:nvPicPr>
          <p:cNvPr id="5" name="ตัวแทนเนื้อหา 4">
            <a:extLst>
              <a:ext uri="{FF2B5EF4-FFF2-40B4-BE49-F238E27FC236}">
                <a16:creationId xmlns:a16="http://schemas.microsoft.com/office/drawing/2014/main" id="{113A01CF-E973-4641-8AFC-7D75EA87CE3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701" y="2260630"/>
            <a:ext cx="3477693" cy="4351338"/>
          </a:xfrm>
          <a:prstGeom prst="rect">
            <a:avLst/>
          </a:prstGeom>
          <a:noFill/>
          <a:ln>
            <a:noFill/>
          </a:ln>
        </p:spPr>
      </p:pic>
    </p:spTree>
    <p:extLst>
      <p:ext uri="{BB962C8B-B14F-4D97-AF65-F5344CB8AC3E}">
        <p14:creationId xmlns:p14="http://schemas.microsoft.com/office/powerpoint/2010/main" val="630914564"/>
      </p:ext>
    </p:extLst>
  </p:cSld>
  <p:clrMapOvr>
    <a:masterClrMapping/>
  </p:clrMapOvr>
</p:sld>
</file>

<file path=ppt/theme/theme1.xml><?xml version="1.0" encoding="utf-8"?>
<a:theme xmlns:a="http://schemas.openxmlformats.org/drawingml/2006/main" name="Office Them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TotalTime>
  <Words>400</Words>
  <Application>Microsoft Office PowerPoint</Application>
  <PresentationFormat>นำเสนอทางหน้าจอ (4:3)</PresentationFormat>
  <Paragraphs>36</Paragraphs>
  <Slides>9</Slides>
  <Notes>0</Notes>
  <HiddenSlides>0</HiddenSlides>
  <MMClips>0</MMClips>
  <ScaleCrop>false</ScaleCrop>
  <HeadingPairs>
    <vt:vector size="6" baseType="variant">
      <vt:variant>
        <vt:lpstr>ฟอนต์ที่ถูกใช้</vt:lpstr>
      </vt:variant>
      <vt:variant>
        <vt:i4>6</vt:i4>
      </vt:variant>
      <vt:variant>
        <vt:lpstr>ธีม</vt:lpstr>
      </vt:variant>
      <vt:variant>
        <vt:i4>1</vt:i4>
      </vt:variant>
      <vt:variant>
        <vt:lpstr>ชื่อเรื่องสไลด์</vt:lpstr>
      </vt:variant>
      <vt:variant>
        <vt:i4>9</vt:i4>
      </vt:variant>
    </vt:vector>
  </HeadingPairs>
  <TitlesOfParts>
    <vt:vector size="16" baseType="lpstr">
      <vt:lpstr>Adobe Caslon Pro Bold</vt:lpstr>
      <vt:lpstr>Arial</vt:lpstr>
      <vt:lpstr>Calibri</vt:lpstr>
      <vt:lpstr>Calibri Light</vt:lpstr>
      <vt:lpstr>TH Baijam</vt:lpstr>
      <vt:lpstr>Times New Roman</vt:lpstr>
      <vt:lpstr>Office Theme</vt:lpstr>
      <vt:lpstr>AUGMENTED REALITY TECHNIQUES FOR MEASUREMENT AND DESIGN THOBE AND DRESS</vt:lpstr>
      <vt:lpstr>INTRODUCTION</vt:lpstr>
      <vt:lpstr> </vt:lpstr>
      <vt:lpstr> </vt:lpstr>
      <vt:lpstr> </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husna</dc:creator>
  <cp:lastModifiedBy>HP</cp:lastModifiedBy>
  <cp:revision>32</cp:revision>
  <dcterms:created xsi:type="dcterms:W3CDTF">2006-02-10T11:51:59Z</dcterms:created>
  <dcterms:modified xsi:type="dcterms:W3CDTF">2020-02-25T15:16:55Z</dcterms:modified>
</cp:coreProperties>
</file>