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72" r:id="rId5"/>
    <p:sldId id="264" r:id="rId6"/>
    <p:sldId id="266" r:id="rId7"/>
    <p:sldId id="271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0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>
        <p:scale>
          <a:sx n="81" d="100"/>
          <a:sy n="81" d="100"/>
        </p:scale>
        <p:origin x="-1026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D2EB-0465-4452-BD4D-FB05D691F1DB}" type="datetimeFigureOut">
              <a:rPr lang="th-TH" smtClean="0"/>
              <a:t>25/02/63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9E97-7B90-4FFD-83DE-3F9C496ECD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3360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D2EB-0465-4452-BD4D-FB05D691F1DB}" type="datetimeFigureOut">
              <a:rPr lang="th-TH" smtClean="0"/>
              <a:t>25/02/63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9E97-7B90-4FFD-83DE-3F9C496ECD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0654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D2EB-0465-4452-BD4D-FB05D691F1DB}" type="datetimeFigureOut">
              <a:rPr lang="th-TH" smtClean="0"/>
              <a:t>25/02/63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9E97-7B90-4FFD-83DE-3F9C496ECD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88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D2EB-0465-4452-BD4D-FB05D691F1DB}" type="datetimeFigureOut">
              <a:rPr lang="th-TH" smtClean="0"/>
              <a:t>25/02/63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9E97-7B90-4FFD-83DE-3F9C496ECD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124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D2EB-0465-4452-BD4D-FB05D691F1DB}" type="datetimeFigureOut">
              <a:rPr lang="th-TH" smtClean="0"/>
              <a:t>25/02/63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9E97-7B90-4FFD-83DE-3F9C496ECD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367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D2EB-0465-4452-BD4D-FB05D691F1DB}" type="datetimeFigureOut">
              <a:rPr lang="th-TH" smtClean="0"/>
              <a:t>25/02/63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9E97-7B90-4FFD-83DE-3F9C496ECD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5003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D2EB-0465-4452-BD4D-FB05D691F1DB}" type="datetimeFigureOut">
              <a:rPr lang="th-TH" smtClean="0"/>
              <a:t>25/02/63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9E97-7B90-4FFD-83DE-3F9C496ECD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3226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D2EB-0465-4452-BD4D-FB05D691F1DB}" type="datetimeFigureOut">
              <a:rPr lang="th-TH" smtClean="0"/>
              <a:t>25/02/63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9E97-7B90-4FFD-83DE-3F9C496ECD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35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D2EB-0465-4452-BD4D-FB05D691F1DB}" type="datetimeFigureOut">
              <a:rPr lang="th-TH" smtClean="0"/>
              <a:t>25/02/63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9E97-7B90-4FFD-83DE-3F9C496ECD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6262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D2EB-0465-4452-BD4D-FB05D691F1DB}" type="datetimeFigureOut">
              <a:rPr lang="th-TH" smtClean="0"/>
              <a:t>25/02/63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9E97-7B90-4FFD-83DE-3F9C496ECD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385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D2EB-0465-4452-BD4D-FB05D691F1DB}" type="datetimeFigureOut">
              <a:rPr lang="th-TH" smtClean="0"/>
              <a:t>25/02/63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9E97-7B90-4FFD-83DE-3F9C496ECD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6950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0D2EB-0465-4452-BD4D-FB05D691F1DB}" type="datetimeFigureOut">
              <a:rPr lang="th-TH" smtClean="0"/>
              <a:t>25/02/63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59E97-7B90-4FFD-83DE-3F9C496ECD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2935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oogle.com/forms/d/1QvzA7zjrQbw_DsmSzE0r5v-vzJFna5dp92cKyntNupo/edit#responses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67100"/>
            <a:ext cx="9144000" cy="1243744"/>
          </a:xfrm>
          <a:solidFill>
            <a:srgbClr val="6C0034"/>
          </a:solidFill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THE DAILY DOSE OF CAFFEINE</a:t>
            </a:r>
            <a:br>
              <a:rPr lang="en-US" sz="40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</a:br>
            <a:r>
              <a:rPr lang="en-US" sz="40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APPLICATION</a:t>
            </a:r>
            <a:endParaRPr lang="th-TH" sz="4000" b="1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276242"/>
            <a:ext cx="6858000" cy="666750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Hananee  Dalor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562431073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Users\ibtisam_alhamdee\Downloads\EdmodoGE\logo color png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943" y="817686"/>
            <a:ext cx="2944115" cy="219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07804" y="4890864"/>
            <a:ext cx="3528392" cy="180020"/>
          </a:xfrm>
          <a:prstGeom prst="rect">
            <a:avLst/>
          </a:prstGeom>
          <a:solidFill>
            <a:srgbClr val="C89F5D"/>
          </a:solidFill>
          <a:ln w="12700" cap="flat" cmpd="sng" algn="ctr">
            <a:solidFill>
              <a:srgbClr val="C89F5D">
                <a:shade val="95000"/>
                <a:satMod val="105000"/>
              </a:srgbClr>
            </a:solidFill>
            <a:prstDash val="solid"/>
          </a:ln>
          <a:effectLst>
            <a:outerShdw blurRad="50800" dist="25400" algn="bl" rotWithShape="0">
              <a:srgbClr val="00000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uhaus 93" pitchFamily="82" charset="0"/>
                <a:ea typeface="Microsoft YaHei" pitchFamily="34" charset="-122"/>
              </a:rPr>
              <a:t>Awaken me caffeine</a:t>
            </a:r>
            <a:endParaRPr kumimoji="0" lang="th-TH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uhaus 93" pitchFamily="82" charset="0"/>
              <a:ea typeface="Microsoft YaHei" pitchFamily="34" charset="-122"/>
              <a:cs typeface="Cordia New"/>
            </a:endParaRPr>
          </a:p>
        </p:txBody>
      </p:sp>
    </p:spTree>
    <p:extLst>
      <p:ext uri="{BB962C8B-B14F-4D97-AF65-F5344CB8AC3E}">
        <p14:creationId xmlns:p14="http://schemas.microsoft.com/office/powerpoint/2010/main" val="203909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857250"/>
            <a:ext cx="9144000" cy="962025"/>
          </a:xfrm>
          <a:prstGeom prst="rect">
            <a:avLst/>
          </a:prstGeom>
          <a:solidFill>
            <a:srgbClr val="6C0034"/>
          </a:solidFill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h-TH" sz="4950" b="1" dirty="0">
              <a:solidFill>
                <a:schemeClr val="bg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40594"/>
            <a:ext cx="7886700" cy="99417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INTRODUCTION</a:t>
            </a:r>
            <a:endParaRPr lang="th-TH" sz="3600" b="1" dirty="0">
              <a:solidFill>
                <a:schemeClr val="bg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daily dose of caffeine application is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project that calculates the amount of caffeine contained in coffee, tea, and another drinks with ingredient based of cocoa and chocolate-based, and these beverages can be divided into three categories: hot, cold, frappe.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application helps in managing projects in various fields, including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record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daily drinking data of users 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informing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displaying information when users drink too much . Consumers or  users will  be more aware and more healthy</a:t>
            </a:r>
          </a:p>
          <a:p>
            <a:pPr marL="0" indent="0">
              <a:buNone/>
            </a:pP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marL="0" indent="0">
              <a:buNone/>
            </a:pP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8514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857250"/>
            <a:ext cx="9144000" cy="962025"/>
          </a:xfrm>
          <a:prstGeom prst="rect">
            <a:avLst/>
          </a:prstGeom>
          <a:solidFill>
            <a:srgbClr val="6C0034"/>
          </a:solidFill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h-TH" sz="4950" b="1" dirty="0">
              <a:solidFill>
                <a:schemeClr val="bg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40594"/>
            <a:ext cx="7886700" cy="99417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endParaRPr lang="th-TH" sz="3600" b="1" dirty="0">
              <a:solidFill>
                <a:schemeClr val="bg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Consumers are not aware of health issues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th-TH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is an increase in  coffee drinking every year, but consumer still lack knowledge of caffeine contained in beverages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is no application with the notification function showing the amount of caffeine that should be received.</a:t>
            </a:r>
          </a:p>
          <a:p>
            <a:pPr marL="0" indent="0">
              <a:buNone/>
            </a:pP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marL="0" indent="0">
              <a:buNone/>
            </a:pP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marL="0" indent="0">
              <a:buNone/>
            </a:pP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42950" y="898138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PROBLEM STATEMENT</a:t>
            </a:r>
            <a:endParaRPr lang="th-TH" sz="3600" b="1" dirty="0">
              <a:solidFill>
                <a:schemeClr val="bg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4276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762" y="236173"/>
            <a:ext cx="7886700" cy="1123705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RESULTS FROM</a:t>
            </a:r>
            <a:b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ONLINE QUESTIONNAIRE</a:t>
            </a:r>
            <a:endParaRPr lang="th-TH" sz="3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20" y="1736013"/>
            <a:ext cx="3791062" cy="2099093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238" y="1736013"/>
            <a:ext cx="3591716" cy="20622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85" y="4222976"/>
            <a:ext cx="4513384" cy="18964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4966861" y="1736013"/>
            <a:ext cx="3496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th-TH" b="1" dirty="0"/>
              <a:t>ข้อมูลแสดงความรู้เรื่องคาเฟอีนของคนในพื้นที่</a:t>
            </a:r>
          </a:p>
        </p:txBody>
      </p:sp>
      <p:sp>
        <p:nvSpPr>
          <p:cNvPr id="9" name="Rectangle 8"/>
          <p:cNvSpPr/>
          <p:nvPr/>
        </p:nvSpPr>
        <p:spPr>
          <a:xfrm>
            <a:off x="2321170" y="3888813"/>
            <a:ext cx="4841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th-TH" b="1" dirty="0"/>
              <a:t>ข้อมูลแสดงความอยากรู้เรื่องปริมาณ</a:t>
            </a:r>
            <a:r>
              <a:rPr lang="th-TH" b="1" dirty="0" smtClean="0"/>
              <a:t>คาเฟอีนของ</a:t>
            </a:r>
            <a:r>
              <a:rPr lang="th-TH" b="1" dirty="0"/>
              <a:t>แต่ละเครื่องดื่ม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5107" y="6279105"/>
            <a:ext cx="80537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600" dirty="0"/>
              <a:t>Source:</a:t>
            </a:r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docs.google.com/forms/d/1QvzA7zjrQbw_DsmSzE0r5v-vzJFna5dp92cKyntNupo/</a:t>
            </a:r>
            <a:r>
              <a:rPr lang="en-US" sz="1600" dirty="0" err="1" smtClean="0">
                <a:hlinkClick r:id="rId5"/>
              </a:rPr>
              <a:t>edit#responses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118551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857250"/>
            <a:ext cx="9144000" cy="962025"/>
          </a:xfrm>
          <a:prstGeom prst="rect">
            <a:avLst/>
          </a:prstGeom>
          <a:solidFill>
            <a:srgbClr val="6C0034"/>
          </a:solidFill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h-TH" sz="4950" b="1" dirty="0">
              <a:solidFill>
                <a:schemeClr val="bg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40594"/>
            <a:ext cx="7886700" cy="99417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endParaRPr lang="th-TH" sz="3600" b="1" dirty="0">
              <a:solidFill>
                <a:schemeClr val="bg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thaiDi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develop calculate caffeine application of user or consumer who drink caffeine</a:t>
            </a:r>
          </a:p>
          <a:p>
            <a:pPr lvl="0" algn="thaiDi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show symbol when consumer overdue.</a:t>
            </a:r>
          </a:p>
          <a:p>
            <a:pPr lvl="0" algn="thaiDi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show graphs of drinkers and summarized as a daily, weekly and monthly graph.</a:t>
            </a:r>
          </a:p>
          <a:p>
            <a:pPr marL="0" indent="0">
              <a:buNone/>
            </a:pP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marL="0" indent="0">
              <a:buNone/>
            </a:pP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42950" y="898138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OBJECTIVE</a:t>
            </a:r>
            <a:endParaRPr lang="th-TH" sz="3600" b="1" dirty="0">
              <a:solidFill>
                <a:schemeClr val="bg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1731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857250"/>
            <a:ext cx="9144000" cy="962025"/>
          </a:xfrm>
          <a:prstGeom prst="rect">
            <a:avLst/>
          </a:prstGeom>
          <a:solidFill>
            <a:srgbClr val="6C0034"/>
          </a:solidFill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h-TH" sz="4950" b="1" dirty="0">
              <a:solidFill>
                <a:schemeClr val="bg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40594"/>
            <a:ext cx="7886700" cy="99417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endParaRPr lang="th-TH" sz="3600" b="1" dirty="0">
              <a:solidFill>
                <a:schemeClr val="bg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proposed of this application was created for all consumer or user who drink</a:t>
            </a:r>
            <a:r>
              <a:rPr lang="th-TH" sz="2400" dirty="0"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beverage containing caffeine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application will calculate three types of beverages  such as hot drinks, cold drinks and frappe drinks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application which will calculate from standard cup of drinks and specific the menu of coffee, tea menus and others drink which has ingredient of cocoa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th-TH" sz="2400" dirty="0">
              <a:latin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42950" y="85894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PROJECT SCOPE</a:t>
            </a:r>
            <a:endParaRPr lang="th-TH" sz="3600" b="1" dirty="0">
              <a:solidFill>
                <a:schemeClr val="bg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6714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857250"/>
            <a:ext cx="9144000" cy="962025"/>
          </a:xfrm>
          <a:prstGeom prst="rect">
            <a:avLst/>
          </a:prstGeom>
          <a:solidFill>
            <a:srgbClr val="6C0034"/>
          </a:solidFill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h-TH" sz="4950" b="1" dirty="0">
              <a:solidFill>
                <a:schemeClr val="bg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40594"/>
            <a:ext cx="7886700" cy="99417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endParaRPr lang="th-TH" sz="3600" b="1" dirty="0">
              <a:solidFill>
                <a:schemeClr val="bg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marL="0" indent="0">
              <a:buNone/>
            </a:pP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42950" y="85894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PROJECT STRUCTURE</a:t>
            </a:r>
            <a:endParaRPr lang="th-TH" sz="3600" b="1" dirty="0">
              <a:solidFill>
                <a:schemeClr val="bg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1026" name="Picture 2" descr="C:\Users\HANANEE DALOR\Downloads\Project stru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08" y="1999585"/>
            <a:ext cx="6482861" cy="448707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15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857250"/>
            <a:ext cx="9144000" cy="962025"/>
          </a:xfrm>
          <a:prstGeom prst="rect">
            <a:avLst/>
          </a:prstGeom>
          <a:solidFill>
            <a:srgbClr val="6C0034"/>
          </a:solidFill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h-TH" sz="5400" b="1" dirty="0">
              <a:solidFill>
                <a:schemeClr val="bg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08" y="2189041"/>
            <a:ext cx="5801784" cy="4351338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42950" y="88507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h-TH" sz="3600" b="1" dirty="0">
              <a:solidFill>
                <a:schemeClr val="bg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xmlns="" id="{7260D4AA-5A8A-1D44-B755-7167DF8386D5}"/>
              </a:ext>
            </a:extLst>
          </p:cNvPr>
          <p:cNvSpPr/>
          <p:nvPr/>
        </p:nvSpPr>
        <p:spPr>
          <a:xfrm>
            <a:off x="628650" y="1058995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METHODOLOGY </a:t>
            </a:r>
            <a:endParaRPr lang="th-TH" sz="3600" b="1" dirty="0">
              <a:solidFill>
                <a:schemeClr val="bg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02524" y="6148809"/>
            <a:ext cx="445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The software development life cycle </a:t>
            </a:r>
            <a:r>
              <a:rPr lang="en-US" b="1" dirty="0" smtClean="0"/>
              <a:t> </a:t>
            </a:r>
            <a:r>
              <a:rPr lang="en-US" b="1" dirty="0"/>
              <a:t>(SDLC)</a:t>
            </a:r>
            <a:r>
              <a:rPr lang="en-US" b="1" dirty="0" smtClean="0"/>
              <a:t> 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630914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910</TotalTime>
  <Words>295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THE DAILY DOSE OF CAFFEINE APPLICATION</vt:lpstr>
      <vt:lpstr>INTRODUCTION</vt:lpstr>
      <vt:lpstr> </vt:lpstr>
      <vt:lpstr>THE RESULTS FROM  ONLINE QUESTIONNAIRE</vt:lpstr>
      <vt:lpstr> </vt:lpstr>
      <vt:lpstr> </vt:lpstr>
      <vt:lpstr>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husna</dc:creator>
  <cp:lastModifiedBy>HANANEE DALOR</cp:lastModifiedBy>
  <cp:revision>25</cp:revision>
  <dcterms:created xsi:type="dcterms:W3CDTF">2006-02-10T11:51:59Z</dcterms:created>
  <dcterms:modified xsi:type="dcterms:W3CDTF">2020-02-25T18:26:26Z</dcterms:modified>
</cp:coreProperties>
</file>