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7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13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57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2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29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84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01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34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96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46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4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6BA9-A41A-4465-AA2B-9499DB27299F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917E-C0F2-40AF-87B5-9709DB45D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81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/>
          <p:cNvGrpSpPr/>
          <p:nvPr/>
        </p:nvGrpSpPr>
        <p:grpSpPr>
          <a:xfrm>
            <a:off x="2227341" y="166854"/>
            <a:ext cx="1851102" cy="1393902"/>
            <a:chOff x="2122841" y="74271"/>
            <a:chExt cx="1851102" cy="1393902"/>
          </a:xfrm>
        </p:grpSpPr>
        <p:sp>
          <p:nvSpPr>
            <p:cNvPr id="6" name="Ellipse 5"/>
            <p:cNvSpPr/>
            <p:nvPr/>
          </p:nvSpPr>
          <p:spPr>
            <a:xfrm>
              <a:off x="2122841" y="74271"/>
              <a:ext cx="1851102" cy="1393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182706" y="278779"/>
              <a:ext cx="173137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900" dirty="0"/>
                <a:t>Create PA,</a:t>
              </a:r>
            </a:p>
            <a:p>
              <a:pPr algn="ctr"/>
              <a:r>
                <a:rPr lang="de-DE" sz="2900" dirty="0" err="1"/>
                <a:t>if</a:t>
              </a:r>
              <a:endParaRPr lang="de-DE" sz="2900" dirty="0"/>
            </a:p>
          </p:txBody>
        </p:sp>
      </p:grpSp>
      <p:sp>
        <p:nvSpPr>
          <p:cNvPr id="18" name="Rechteck: abgerundete Ecken 17"/>
          <p:cNvSpPr/>
          <p:nvPr/>
        </p:nvSpPr>
        <p:spPr>
          <a:xfrm>
            <a:off x="4272154" y="1237785"/>
            <a:ext cx="1643339" cy="972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479500" y="2298441"/>
            <a:ext cx="1643340" cy="4230184"/>
            <a:chOff x="479500" y="2298441"/>
            <a:chExt cx="1643340" cy="4230184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479500" y="2298441"/>
              <a:ext cx="1643340" cy="4230184"/>
              <a:chOff x="479500" y="2298441"/>
              <a:chExt cx="1643340" cy="4230184"/>
            </a:xfrm>
          </p:grpSpPr>
          <p:sp>
            <p:nvSpPr>
              <p:cNvPr id="8" name="Rechteck: abgerundete Ecken 7"/>
              <p:cNvSpPr/>
              <p:nvPr/>
            </p:nvSpPr>
            <p:spPr>
              <a:xfrm>
                <a:off x="479501" y="2298441"/>
                <a:ext cx="1643339" cy="9924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: abgerundete Ecken 8"/>
              <p:cNvSpPr/>
              <p:nvPr/>
            </p:nvSpPr>
            <p:spPr>
              <a:xfrm>
                <a:off x="479500" y="3377037"/>
                <a:ext cx="1643339" cy="9924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: abgerundete Ecken 9"/>
              <p:cNvSpPr/>
              <p:nvPr/>
            </p:nvSpPr>
            <p:spPr>
              <a:xfrm>
                <a:off x="479501" y="4455634"/>
                <a:ext cx="1643339" cy="9924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: abgerundete Ecken 10"/>
              <p:cNvSpPr/>
              <p:nvPr/>
            </p:nvSpPr>
            <p:spPr>
              <a:xfrm>
                <a:off x="479501" y="5536166"/>
                <a:ext cx="1643339" cy="9924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699003" y="2502283"/>
              <a:ext cx="1204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 err="1"/>
                <a:t>Munit</a:t>
              </a:r>
              <a:endParaRPr lang="de-DE" sz="3200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810516" y="3580878"/>
              <a:ext cx="1204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err="1"/>
                <a:t>InEff</a:t>
              </a:r>
              <a:endParaRPr lang="de-DE" sz="32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10516" y="4659475"/>
              <a:ext cx="1204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err="1"/>
                <a:t>HTra</a:t>
              </a:r>
              <a:endParaRPr lang="de-DE" sz="3200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99003" y="5740007"/>
              <a:ext cx="1401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err="1"/>
                <a:t>HCross</a:t>
              </a:r>
              <a:endParaRPr lang="de-DE" sz="3200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4272154" y="2298441"/>
            <a:ext cx="1643340" cy="4230184"/>
            <a:chOff x="479500" y="2298441"/>
            <a:chExt cx="1643340" cy="4230184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479500" y="2298441"/>
              <a:ext cx="1643340" cy="4230184"/>
              <a:chOff x="479500" y="2298441"/>
              <a:chExt cx="1643340" cy="4230184"/>
            </a:xfrm>
          </p:grpSpPr>
          <p:sp>
            <p:nvSpPr>
              <p:cNvPr id="35" name="Rechteck: abgerundete Ecken 34"/>
              <p:cNvSpPr/>
              <p:nvPr/>
            </p:nvSpPr>
            <p:spPr>
              <a:xfrm>
                <a:off x="479501" y="2298441"/>
                <a:ext cx="1643339" cy="9924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: abgerundete Ecken 35"/>
              <p:cNvSpPr/>
              <p:nvPr/>
            </p:nvSpPr>
            <p:spPr>
              <a:xfrm>
                <a:off x="479500" y="3377037"/>
                <a:ext cx="1643339" cy="9924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479501" y="4455634"/>
                <a:ext cx="1643339" cy="9924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479501" y="5536166"/>
                <a:ext cx="1643339" cy="9924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/>
            <p:cNvSpPr txBox="1"/>
            <p:nvPr/>
          </p:nvSpPr>
          <p:spPr>
            <a:xfrm>
              <a:off x="568706" y="2513230"/>
              <a:ext cx="15318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/>
                <a:t>PAMunit</a:t>
              </a:r>
              <a:endParaRPr lang="de-DE" sz="28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32453" y="3580878"/>
              <a:ext cx="1204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PAInEff</a:t>
              </a:r>
              <a:endParaRPr lang="de-DE" sz="28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99004" y="4659475"/>
              <a:ext cx="1315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PAHTra</a:t>
              </a:r>
              <a:endParaRPr lang="de-DE" sz="28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546400" y="5740007"/>
              <a:ext cx="1554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PAHCross</a:t>
              </a:r>
              <a:endParaRPr lang="de-DE" sz="2800" dirty="0"/>
            </a:p>
          </p:txBody>
        </p:sp>
      </p:grpSp>
      <p:sp>
        <p:nvSpPr>
          <p:cNvPr id="40" name="Pfeil: nach rechts 39"/>
          <p:cNvSpPr/>
          <p:nvPr/>
        </p:nvSpPr>
        <p:spPr>
          <a:xfrm>
            <a:off x="2222090" y="2358592"/>
            <a:ext cx="2076656" cy="20368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rechts 40"/>
          <p:cNvSpPr/>
          <p:nvPr/>
        </p:nvSpPr>
        <p:spPr>
          <a:xfrm>
            <a:off x="2220332" y="4429648"/>
            <a:ext cx="2078414" cy="20368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646013" y="1422718"/>
            <a:ext cx="1092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Task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8064808" y="2463363"/>
            <a:ext cx="2495397" cy="3033883"/>
            <a:chOff x="8162692" y="2502283"/>
            <a:chExt cx="2263697" cy="3033883"/>
          </a:xfrm>
        </p:grpSpPr>
        <p:sp>
          <p:nvSpPr>
            <p:cNvPr id="43" name="Ellipse 42"/>
            <p:cNvSpPr/>
            <p:nvPr/>
          </p:nvSpPr>
          <p:spPr>
            <a:xfrm>
              <a:off x="8296507" y="2502283"/>
              <a:ext cx="1996069" cy="3033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8162692" y="3379706"/>
              <a:ext cx="226369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Final </a:t>
              </a:r>
              <a:r>
                <a:rPr lang="de-DE" sz="3200" dirty="0" err="1"/>
                <a:t>command</a:t>
              </a:r>
              <a:endParaRPr lang="de-DE" sz="3200" dirty="0"/>
            </a:p>
          </p:txBody>
        </p:sp>
      </p:grpSp>
      <p:cxnSp>
        <p:nvCxnSpPr>
          <p:cNvPr id="47" name="Gerade Verbindung mit Pfeil 46"/>
          <p:cNvCxnSpPr/>
          <p:nvPr/>
        </p:nvCxnSpPr>
        <p:spPr>
          <a:xfrm>
            <a:off x="6063005" y="1873405"/>
            <a:ext cx="2149314" cy="1467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6023485" y="2832410"/>
            <a:ext cx="2041323" cy="74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endCxn id="44" idx="1"/>
          </p:cNvCxnSpPr>
          <p:nvPr/>
        </p:nvCxnSpPr>
        <p:spPr>
          <a:xfrm>
            <a:off x="6023485" y="3836020"/>
            <a:ext cx="2041323" cy="4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6023485" y="4369496"/>
            <a:ext cx="2080842" cy="582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6023485" y="4609588"/>
            <a:ext cx="2166528" cy="136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/>
          <p:cNvGrpSpPr/>
          <p:nvPr/>
        </p:nvGrpSpPr>
        <p:grpSpPr>
          <a:xfrm>
            <a:off x="6213706" y="171025"/>
            <a:ext cx="1851102" cy="1393902"/>
            <a:chOff x="2122841" y="74271"/>
            <a:chExt cx="1851102" cy="1393902"/>
          </a:xfrm>
        </p:grpSpPr>
        <p:sp>
          <p:nvSpPr>
            <p:cNvPr id="63" name="Ellipse 62"/>
            <p:cNvSpPr/>
            <p:nvPr/>
          </p:nvSpPr>
          <p:spPr>
            <a:xfrm>
              <a:off x="2122841" y="74271"/>
              <a:ext cx="1851102" cy="1393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356537" y="278779"/>
              <a:ext cx="138371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900" dirty="0" err="1"/>
                <a:t>Include</a:t>
              </a:r>
              <a:r>
                <a:rPr lang="de-DE" sz="2900" dirty="0"/>
                <a:t>,</a:t>
              </a:r>
            </a:p>
            <a:p>
              <a:pPr algn="ctr"/>
              <a:r>
                <a:rPr lang="de-DE" sz="2900" dirty="0" err="1"/>
                <a:t>if</a:t>
              </a:r>
              <a:endParaRPr lang="de-DE" sz="2900" dirty="0"/>
            </a:p>
          </p:txBody>
        </p:sp>
      </p:grpSp>
      <p:sp>
        <p:nvSpPr>
          <p:cNvPr id="66" name="Textfeld 65"/>
          <p:cNvSpPr txBox="1"/>
          <p:nvPr/>
        </p:nvSpPr>
        <p:spPr>
          <a:xfrm rot="1293352">
            <a:off x="6411719" y="2831612"/>
            <a:ext cx="1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existent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 rot="185012">
            <a:off x="6322599" y="3504134"/>
            <a:ext cx="1119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existent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 rot="20886540">
            <a:off x="6394288" y="4370606"/>
            <a:ext cx="1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existent</a:t>
            </a:r>
            <a:endParaRPr lang="de-DE" dirty="0"/>
          </a:p>
        </p:txBody>
      </p:sp>
      <p:sp>
        <p:nvSpPr>
          <p:cNvPr id="69" name="Textfeld 68"/>
          <p:cNvSpPr txBox="1"/>
          <p:nvPr/>
        </p:nvSpPr>
        <p:spPr>
          <a:xfrm rot="19712082">
            <a:off x="6494074" y="4987975"/>
            <a:ext cx="1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existent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2071689" y="2832496"/>
            <a:ext cx="2187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≥ 4 </a:t>
            </a:r>
            <a:r>
              <a:rPr lang="de-DE" sz="1600" dirty="0" err="1"/>
              <a:t>parameters</a:t>
            </a:r>
            <a:endParaRPr lang="de-DE" sz="1600" dirty="0"/>
          </a:p>
          <a:p>
            <a:pPr algn="ctr"/>
            <a:r>
              <a:rPr lang="de-DE" sz="1600" dirty="0" err="1"/>
              <a:t>or</a:t>
            </a:r>
            <a:endParaRPr lang="de-DE" sz="1600" dirty="0"/>
          </a:p>
          <a:p>
            <a:pPr algn="ctr"/>
            <a:r>
              <a:rPr lang="de-DE" sz="1600" dirty="0" err="1"/>
              <a:t>only</a:t>
            </a:r>
            <a:r>
              <a:rPr lang="de-DE" sz="1600" dirty="0"/>
              <a:t> Task, </a:t>
            </a:r>
            <a:r>
              <a:rPr lang="de-DE" sz="1600" dirty="0" err="1"/>
              <a:t>HTra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/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HCross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endParaRPr lang="de-DE" sz="1600" dirty="0"/>
          </a:p>
        </p:txBody>
      </p:sp>
      <p:sp>
        <p:nvSpPr>
          <p:cNvPr id="71" name="Textfeld 70"/>
          <p:cNvSpPr txBox="1"/>
          <p:nvPr/>
        </p:nvSpPr>
        <p:spPr>
          <a:xfrm>
            <a:off x="2287206" y="5278816"/>
            <a:ext cx="183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≥ 4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sp>
        <p:nvSpPr>
          <p:cNvPr id="72" name="Textfeld 71"/>
          <p:cNvSpPr txBox="1"/>
          <p:nvPr/>
        </p:nvSpPr>
        <p:spPr>
          <a:xfrm rot="2147331">
            <a:off x="6222752" y="2195461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≥ 4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cxnSp>
        <p:nvCxnSpPr>
          <p:cNvPr id="76" name="Verbinder: gekrümmt 75"/>
          <p:cNvCxnSpPr/>
          <p:nvPr/>
        </p:nvCxnSpPr>
        <p:spPr>
          <a:xfrm rot="10800000" flipV="1">
            <a:off x="2704039" y="1620906"/>
            <a:ext cx="1460124" cy="681691"/>
          </a:xfrm>
          <a:prstGeom prst="curvedConnector3">
            <a:avLst>
              <a:gd name="adj1" fmla="val 1408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 rot="21360151">
            <a:off x="2430548" y="1680617"/>
            <a:ext cx="165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Include</a:t>
            </a:r>
            <a:r>
              <a:rPr lang="de-DE" sz="1600" dirty="0"/>
              <a:t> in PA </a:t>
            </a:r>
            <a:r>
              <a:rPr lang="de-DE" sz="1600" dirty="0" err="1"/>
              <a:t>calc</a:t>
            </a:r>
            <a:r>
              <a:rPr lang="de-DE" sz="1600" dirty="0"/>
              <a:t>.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/>
              <a:t>≥ 4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246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Jean Nitzke</dc:creator>
  <cp:lastModifiedBy>Jean Nitzke</cp:lastModifiedBy>
  <cp:revision>7</cp:revision>
  <dcterms:created xsi:type="dcterms:W3CDTF">2017-04-20T15:08:35Z</dcterms:created>
  <dcterms:modified xsi:type="dcterms:W3CDTF">2017-04-20T15:49:55Z</dcterms:modified>
</cp:coreProperties>
</file>